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86" r:id="rId4"/>
    <p:sldId id="287" r:id="rId5"/>
    <p:sldId id="288" r:id="rId6"/>
    <p:sldId id="289" r:id="rId7"/>
    <p:sldId id="290" r:id="rId8"/>
    <p:sldId id="293" r:id="rId9"/>
    <p:sldId id="291" r:id="rId10"/>
    <p:sldId id="292" r:id="rId11"/>
    <p:sldId id="294" r:id="rId12"/>
    <p:sldId id="295" r:id="rId13"/>
    <p:sldId id="296"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2" autoAdjust="0"/>
  </p:normalViewPr>
  <p:slideViewPr>
    <p:cSldViewPr>
      <p:cViewPr>
        <p:scale>
          <a:sx n="90" d="100"/>
          <a:sy n="90" d="100"/>
        </p:scale>
        <p:origin x="44" y="44"/>
      </p:cViewPr>
      <p:guideLst>
        <p:guide orient="horz" pos="2160"/>
        <p:guide pos="2880"/>
      </p:guideLst>
    </p:cSldViewPr>
  </p:slideViewPr>
  <p:outlineViewPr>
    <p:cViewPr>
      <p:scale>
        <a:sx n="33" d="100"/>
        <a:sy n="33" d="100"/>
      </p:scale>
      <p:origin x="0" y="585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bruin)">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57158" y="2857496"/>
            <a:ext cx="7072362" cy="1285884"/>
          </a:xfrm>
        </p:spPr>
        <p:txBody>
          <a:bodyPr anchor="t" anchorCtr="0">
            <a:noAutofit/>
          </a:bodyPr>
          <a:lstStyle>
            <a:lvl1pPr algn="l">
              <a:defRPr sz="3600" b="1">
                <a:solidFill>
                  <a:schemeClr val="accent2">
                    <a:lumMod val="10000"/>
                  </a:schemeClr>
                </a:solidFill>
                <a:latin typeface="Franklin Gothic Book" pitchFamily="34" charset="0"/>
              </a:defRPr>
            </a:lvl1pPr>
          </a:lstStyle>
          <a:p>
            <a:r>
              <a:rPr lang="nl-NL" dirty="0" smtClean="0"/>
              <a:t>Klik om de stijl te bewerken</a:t>
            </a:r>
            <a:br>
              <a:rPr lang="nl-NL" dirty="0" smtClean="0"/>
            </a:b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wit)">
    <p:spTree>
      <p:nvGrpSpPr>
        <p:cNvPr id="1" name=""/>
        <p:cNvGrpSpPr/>
        <p:nvPr/>
      </p:nvGrpSpPr>
      <p:grpSpPr>
        <a:xfrm>
          <a:off x="0" y="0"/>
          <a:ext cx="0" cy="0"/>
          <a:chOff x="0" y="0"/>
          <a:chExt cx="0" cy="0"/>
        </a:xfrm>
      </p:grpSpPr>
      <p:sp>
        <p:nvSpPr>
          <p:cNvPr id="12" name="Titel 1"/>
          <p:cNvSpPr>
            <a:spLocks noGrp="1"/>
          </p:cNvSpPr>
          <p:nvPr>
            <p:ph type="title"/>
          </p:nvPr>
        </p:nvSpPr>
        <p:spPr>
          <a:xfrm>
            <a:off x="357158" y="2857496"/>
            <a:ext cx="7072362" cy="1285884"/>
          </a:xfrm>
        </p:spPr>
        <p:txBody>
          <a:bodyPr anchor="t" anchorCtr="0">
            <a:noAutofit/>
          </a:bodyPr>
          <a:lstStyle>
            <a:lvl1pPr algn="l">
              <a:defRPr sz="3600" b="1">
                <a:solidFill>
                  <a:schemeClr val="accent2">
                    <a:lumMod val="10000"/>
                  </a:schemeClr>
                </a:solidFill>
                <a:latin typeface="Franklin Gothic Book" pitchFamily="34" charset="0"/>
              </a:defRPr>
            </a:lvl1pPr>
          </a:lstStyle>
          <a:p>
            <a:r>
              <a:rPr lang="nl-NL" smtClean="0"/>
              <a:t>Klik om de stijl te bewerken</a:t>
            </a:r>
            <a:endParaRPr lang="nl-NL"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OM">
    <p:spTree>
      <p:nvGrpSpPr>
        <p:cNvPr id="1" name=""/>
        <p:cNvGrpSpPr/>
        <p:nvPr/>
      </p:nvGrpSpPr>
      <p:grpSpPr>
        <a:xfrm>
          <a:off x="0" y="0"/>
          <a:ext cx="0" cy="0"/>
          <a:chOff x="0" y="0"/>
          <a:chExt cx="0" cy="0"/>
        </a:xfrm>
      </p:grpSpPr>
      <p:sp>
        <p:nvSpPr>
          <p:cNvPr id="2" name="Titel 1"/>
          <p:cNvSpPr>
            <a:spLocks noGrp="1"/>
          </p:cNvSpPr>
          <p:nvPr>
            <p:ph type="title"/>
          </p:nvPr>
        </p:nvSpPr>
        <p:spPr>
          <a:xfrm>
            <a:off x="428596" y="142852"/>
            <a:ext cx="7143800" cy="562074"/>
          </a:xfrm>
        </p:spPr>
        <p:txBody>
          <a:bodyPr/>
          <a:lstStyle>
            <a:lvl1pPr>
              <a:defRPr>
                <a:solidFill>
                  <a:schemeClr val="accent2">
                    <a:lumMod val="10000"/>
                  </a:schemeClr>
                </a:solidFill>
                <a:latin typeface="Franklin Gothic Book"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a:xfrm>
            <a:off x="457200" y="1600200"/>
            <a:ext cx="7115196" cy="4525963"/>
          </a:xfrm>
        </p:spPr>
        <p:txBody>
          <a:bodyPr/>
          <a:lstStyle>
            <a:lvl1pPr>
              <a:buFontTx/>
              <a:buBlip>
                <a:blip r:embed="rId2"/>
              </a:buBlip>
              <a:defRPr sz="2400" b="1">
                <a:solidFill>
                  <a:schemeClr val="accent2">
                    <a:lumMod val="10000"/>
                  </a:schemeClr>
                </a:solidFill>
                <a:latin typeface="Franklin Gothic Book" pitchFamily="34" charset="0"/>
              </a:defRPr>
            </a:lvl1pPr>
            <a:lvl2pPr>
              <a:buFontTx/>
              <a:buBlip>
                <a:blip r:embed="rId2"/>
              </a:buBlip>
              <a:defRPr sz="2200" b="1">
                <a:solidFill>
                  <a:schemeClr val="accent2">
                    <a:lumMod val="10000"/>
                  </a:schemeClr>
                </a:solidFill>
                <a:latin typeface="Franklin Gothic Book" pitchFamily="34" charset="0"/>
              </a:defRPr>
            </a:lvl2pPr>
            <a:lvl3pPr>
              <a:buFontTx/>
              <a:buBlip>
                <a:blip r:embed="rId2"/>
              </a:buBlip>
              <a:defRPr sz="2000" b="1">
                <a:solidFill>
                  <a:schemeClr val="accent2">
                    <a:lumMod val="10000"/>
                  </a:schemeClr>
                </a:solidFill>
                <a:latin typeface="Franklin Gothic Book" pitchFamily="34" charset="0"/>
              </a:defRPr>
            </a:lvl3pPr>
            <a:lvl4pPr>
              <a:buFontTx/>
              <a:buBlip>
                <a:blip r:embed="rId2"/>
              </a:buBlip>
              <a:defRPr sz="1800" b="1">
                <a:solidFill>
                  <a:schemeClr val="accent2">
                    <a:lumMod val="10000"/>
                  </a:schemeClr>
                </a:solidFill>
                <a:latin typeface="Franklin Gothic Book" pitchFamily="34" charset="0"/>
              </a:defRPr>
            </a:lvl4pPr>
            <a:lvl5pPr>
              <a:buFontTx/>
              <a:buBlip>
                <a:blip r:embed="rId2"/>
              </a:buBlip>
              <a:defRPr sz="1600" b="1">
                <a:solidFill>
                  <a:schemeClr val="accent2">
                    <a:lumMod val="10000"/>
                  </a:schemeClr>
                </a:solidFill>
                <a:latin typeface="Franklin Gothic Book"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EM &amp; WATER">
    <p:spTree>
      <p:nvGrpSpPr>
        <p:cNvPr id="1" name=""/>
        <p:cNvGrpSpPr/>
        <p:nvPr/>
      </p:nvGrpSpPr>
      <p:grpSpPr>
        <a:xfrm>
          <a:off x="0" y="0"/>
          <a:ext cx="0" cy="0"/>
          <a:chOff x="0" y="0"/>
          <a:chExt cx="0" cy="0"/>
        </a:xfrm>
      </p:grpSpPr>
      <p:sp>
        <p:nvSpPr>
          <p:cNvPr id="2" name="Titel 1"/>
          <p:cNvSpPr>
            <a:spLocks noGrp="1"/>
          </p:cNvSpPr>
          <p:nvPr>
            <p:ph type="title"/>
          </p:nvPr>
        </p:nvSpPr>
        <p:spPr>
          <a:xfrm>
            <a:off x="428596" y="142852"/>
            <a:ext cx="7143800" cy="562074"/>
          </a:xfrm>
        </p:spPr>
        <p:txBody>
          <a:bodyPr/>
          <a:lstStyle>
            <a:lvl1pPr>
              <a:defRPr>
                <a:solidFill>
                  <a:schemeClr val="accent2">
                    <a:lumMod val="10000"/>
                  </a:schemeClr>
                </a:solidFill>
                <a:latin typeface="Franklin Gothic Book" pitchFamily="34" charset="0"/>
              </a:defRPr>
            </a:lvl1pPr>
          </a:lstStyle>
          <a:p>
            <a:r>
              <a:rPr lang="nl-NL" smtClean="0"/>
              <a:t>Klik om de stijl te bewerken</a:t>
            </a:r>
            <a:endParaRPr lang="nl-NL" dirty="0"/>
          </a:p>
        </p:txBody>
      </p:sp>
      <p:sp>
        <p:nvSpPr>
          <p:cNvPr id="9" name="Tijdelijke aanduiding voor inhoud 2"/>
          <p:cNvSpPr>
            <a:spLocks noGrp="1"/>
          </p:cNvSpPr>
          <p:nvPr>
            <p:ph idx="1"/>
          </p:nvPr>
        </p:nvSpPr>
        <p:spPr>
          <a:xfrm>
            <a:off x="457200" y="1600200"/>
            <a:ext cx="7115196" cy="4525963"/>
          </a:xfrm>
        </p:spPr>
        <p:txBody>
          <a:bodyPr/>
          <a:lstStyle>
            <a:lvl1pPr>
              <a:buFontTx/>
              <a:buBlip>
                <a:blip r:embed="rId2"/>
              </a:buBlip>
              <a:defRPr sz="2400" b="1">
                <a:solidFill>
                  <a:schemeClr val="accent2">
                    <a:lumMod val="10000"/>
                  </a:schemeClr>
                </a:solidFill>
                <a:latin typeface="Franklin Gothic Book" pitchFamily="34" charset="0"/>
              </a:defRPr>
            </a:lvl1pPr>
            <a:lvl2pPr>
              <a:buFontTx/>
              <a:buBlip>
                <a:blip r:embed="rId2"/>
              </a:buBlip>
              <a:defRPr sz="2200" b="1">
                <a:solidFill>
                  <a:schemeClr val="accent2">
                    <a:lumMod val="10000"/>
                  </a:schemeClr>
                </a:solidFill>
                <a:latin typeface="Franklin Gothic Book" pitchFamily="34" charset="0"/>
              </a:defRPr>
            </a:lvl2pPr>
            <a:lvl3pPr>
              <a:buFontTx/>
              <a:buBlip>
                <a:blip r:embed="rId2"/>
              </a:buBlip>
              <a:defRPr sz="2000" b="1">
                <a:solidFill>
                  <a:schemeClr val="accent2">
                    <a:lumMod val="10000"/>
                  </a:schemeClr>
                </a:solidFill>
                <a:latin typeface="Franklin Gothic Book" pitchFamily="34" charset="0"/>
              </a:defRPr>
            </a:lvl3pPr>
            <a:lvl4pPr>
              <a:buFontTx/>
              <a:buBlip>
                <a:blip r:embed="rId2"/>
              </a:buBlip>
              <a:defRPr sz="1800" b="1">
                <a:solidFill>
                  <a:schemeClr val="accent2">
                    <a:lumMod val="10000"/>
                  </a:schemeClr>
                </a:solidFill>
                <a:latin typeface="Franklin Gothic Book" pitchFamily="34" charset="0"/>
              </a:defRPr>
            </a:lvl4pPr>
            <a:lvl5pPr>
              <a:buFontTx/>
              <a:buBlip>
                <a:blip r:embed="rId2"/>
              </a:buBlip>
              <a:defRPr sz="1600" b="1">
                <a:solidFill>
                  <a:schemeClr val="accent2">
                    <a:lumMod val="10000"/>
                  </a:schemeClr>
                </a:solidFill>
                <a:latin typeface="Franklin Gothic Book"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UNA">
    <p:spTree>
      <p:nvGrpSpPr>
        <p:cNvPr id="1" name=""/>
        <p:cNvGrpSpPr/>
        <p:nvPr/>
      </p:nvGrpSpPr>
      <p:grpSpPr>
        <a:xfrm>
          <a:off x="0" y="0"/>
          <a:ext cx="0" cy="0"/>
          <a:chOff x="0" y="0"/>
          <a:chExt cx="0" cy="0"/>
        </a:xfrm>
      </p:grpSpPr>
      <p:sp>
        <p:nvSpPr>
          <p:cNvPr id="2" name="Titel 1"/>
          <p:cNvSpPr>
            <a:spLocks noGrp="1"/>
          </p:cNvSpPr>
          <p:nvPr>
            <p:ph type="title"/>
          </p:nvPr>
        </p:nvSpPr>
        <p:spPr>
          <a:xfrm>
            <a:off x="428596" y="142852"/>
            <a:ext cx="7143800" cy="562074"/>
          </a:xfrm>
        </p:spPr>
        <p:txBody>
          <a:bodyPr/>
          <a:lstStyle>
            <a:lvl1pPr>
              <a:defRPr>
                <a:solidFill>
                  <a:schemeClr val="accent2">
                    <a:lumMod val="10000"/>
                  </a:schemeClr>
                </a:solidFill>
                <a:latin typeface="Franklin Gothic Book" pitchFamily="34" charset="0"/>
              </a:defRPr>
            </a:lvl1pPr>
          </a:lstStyle>
          <a:p>
            <a:r>
              <a:rPr lang="nl-NL" smtClean="0"/>
              <a:t>Klik om de stijl te bewerken</a:t>
            </a:r>
            <a:endParaRPr lang="nl-NL" dirty="0"/>
          </a:p>
        </p:txBody>
      </p:sp>
      <p:sp>
        <p:nvSpPr>
          <p:cNvPr id="7" name="Tijdelijke aanduiding voor inhoud 2"/>
          <p:cNvSpPr>
            <a:spLocks noGrp="1"/>
          </p:cNvSpPr>
          <p:nvPr>
            <p:ph idx="1"/>
          </p:nvPr>
        </p:nvSpPr>
        <p:spPr>
          <a:xfrm>
            <a:off x="457200" y="1600200"/>
            <a:ext cx="7115196" cy="4525963"/>
          </a:xfrm>
        </p:spPr>
        <p:txBody>
          <a:bodyPr/>
          <a:lstStyle>
            <a:lvl1pPr>
              <a:buFontTx/>
              <a:buBlip>
                <a:blip r:embed="rId2"/>
              </a:buBlip>
              <a:defRPr sz="2400" b="1">
                <a:solidFill>
                  <a:schemeClr val="accent2">
                    <a:lumMod val="10000"/>
                  </a:schemeClr>
                </a:solidFill>
                <a:latin typeface="Franklin Gothic Book" pitchFamily="34" charset="0"/>
              </a:defRPr>
            </a:lvl1pPr>
            <a:lvl2pPr>
              <a:buFontTx/>
              <a:buBlip>
                <a:blip r:embed="rId2"/>
              </a:buBlip>
              <a:defRPr sz="2200" b="1">
                <a:solidFill>
                  <a:schemeClr val="accent2">
                    <a:lumMod val="10000"/>
                  </a:schemeClr>
                </a:solidFill>
                <a:latin typeface="Franklin Gothic Book" pitchFamily="34" charset="0"/>
              </a:defRPr>
            </a:lvl2pPr>
            <a:lvl3pPr>
              <a:buFontTx/>
              <a:buBlip>
                <a:blip r:embed="rId2"/>
              </a:buBlip>
              <a:defRPr sz="2000" b="1">
                <a:solidFill>
                  <a:schemeClr val="accent2">
                    <a:lumMod val="10000"/>
                  </a:schemeClr>
                </a:solidFill>
                <a:latin typeface="Franklin Gothic Book" pitchFamily="34" charset="0"/>
              </a:defRPr>
            </a:lvl3pPr>
            <a:lvl4pPr>
              <a:buFontTx/>
              <a:buBlip>
                <a:blip r:embed="rId2"/>
              </a:buBlip>
              <a:defRPr sz="1800" b="1">
                <a:solidFill>
                  <a:schemeClr val="accent2">
                    <a:lumMod val="10000"/>
                  </a:schemeClr>
                </a:solidFill>
                <a:latin typeface="Franklin Gothic Book" pitchFamily="34" charset="0"/>
              </a:defRPr>
            </a:lvl4pPr>
            <a:lvl5pPr>
              <a:buFontTx/>
              <a:buBlip>
                <a:blip r:embed="rId2"/>
              </a:buBlip>
              <a:defRPr sz="1600" b="1">
                <a:solidFill>
                  <a:schemeClr val="accent2">
                    <a:lumMod val="10000"/>
                  </a:schemeClr>
                </a:solidFill>
                <a:latin typeface="Franklin Gothic Book"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EN">
    <p:spTree>
      <p:nvGrpSpPr>
        <p:cNvPr id="1" name=""/>
        <p:cNvGrpSpPr/>
        <p:nvPr/>
      </p:nvGrpSpPr>
      <p:grpSpPr>
        <a:xfrm>
          <a:off x="0" y="0"/>
          <a:ext cx="0" cy="0"/>
          <a:chOff x="0" y="0"/>
          <a:chExt cx="0" cy="0"/>
        </a:xfrm>
      </p:grpSpPr>
      <p:sp>
        <p:nvSpPr>
          <p:cNvPr id="2" name="Titel 1"/>
          <p:cNvSpPr>
            <a:spLocks noGrp="1"/>
          </p:cNvSpPr>
          <p:nvPr>
            <p:ph type="title"/>
          </p:nvPr>
        </p:nvSpPr>
        <p:spPr>
          <a:xfrm>
            <a:off x="428596" y="142852"/>
            <a:ext cx="7143800" cy="562074"/>
          </a:xfrm>
        </p:spPr>
        <p:txBody>
          <a:bodyPr/>
          <a:lstStyle>
            <a:lvl1pPr>
              <a:defRPr>
                <a:solidFill>
                  <a:schemeClr val="accent2">
                    <a:lumMod val="10000"/>
                  </a:schemeClr>
                </a:solidFill>
                <a:latin typeface="Franklin Gothic Book" pitchFamily="34" charset="0"/>
              </a:defRPr>
            </a:lvl1pPr>
          </a:lstStyle>
          <a:p>
            <a:r>
              <a:rPr lang="nl-NL" smtClean="0"/>
              <a:t>Klik om de stijl te bewerken</a:t>
            </a:r>
            <a:endParaRPr lang="nl-NL" dirty="0"/>
          </a:p>
        </p:txBody>
      </p:sp>
      <p:sp>
        <p:nvSpPr>
          <p:cNvPr id="7" name="Tijdelijke aanduiding voor inhoud 2"/>
          <p:cNvSpPr>
            <a:spLocks noGrp="1"/>
          </p:cNvSpPr>
          <p:nvPr>
            <p:ph idx="1"/>
          </p:nvPr>
        </p:nvSpPr>
        <p:spPr>
          <a:xfrm>
            <a:off x="457200" y="1600200"/>
            <a:ext cx="7115196" cy="4525963"/>
          </a:xfrm>
        </p:spPr>
        <p:txBody>
          <a:bodyPr/>
          <a:lstStyle>
            <a:lvl1pPr>
              <a:buFontTx/>
              <a:buBlip>
                <a:blip r:embed="rId2"/>
              </a:buBlip>
              <a:defRPr sz="2400" b="1">
                <a:solidFill>
                  <a:schemeClr val="accent2">
                    <a:lumMod val="10000"/>
                  </a:schemeClr>
                </a:solidFill>
                <a:latin typeface="Franklin Gothic Book" pitchFamily="34" charset="0"/>
              </a:defRPr>
            </a:lvl1pPr>
            <a:lvl2pPr>
              <a:buFontTx/>
              <a:buBlip>
                <a:blip r:embed="rId2"/>
              </a:buBlip>
              <a:defRPr sz="2200" b="1">
                <a:solidFill>
                  <a:schemeClr val="accent2">
                    <a:lumMod val="10000"/>
                  </a:schemeClr>
                </a:solidFill>
                <a:latin typeface="Franklin Gothic Book" pitchFamily="34" charset="0"/>
              </a:defRPr>
            </a:lvl2pPr>
            <a:lvl3pPr>
              <a:buFontTx/>
              <a:buBlip>
                <a:blip r:embed="rId2"/>
              </a:buBlip>
              <a:defRPr sz="2000" b="1">
                <a:solidFill>
                  <a:schemeClr val="accent2">
                    <a:lumMod val="10000"/>
                  </a:schemeClr>
                </a:solidFill>
                <a:latin typeface="Franklin Gothic Book" pitchFamily="34" charset="0"/>
              </a:defRPr>
            </a:lvl3pPr>
            <a:lvl4pPr>
              <a:buFontTx/>
              <a:buBlip>
                <a:blip r:embed="rId2"/>
              </a:buBlip>
              <a:defRPr sz="1800" b="1">
                <a:solidFill>
                  <a:schemeClr val="accent2">
                    <a:lumMod val="10000"/>
                  </a:schemeClr>
                </a:solidFill>
                <a:latin typeface="Franklin Gothic Book" pitchFamily="34" charset="0"/>
              </a:defRPr>
            </a:lvl4pPr>
            <a:lvl5pPr>
              <a:buFontTx/>
              <a:buBlip>
                <a:blip r:embed="rId2"/>
              </a:buBlip>
              <a:defRPr sz="1600" b="1">
                <a:solidFill>
                  <a:schemeClr val="accent2">
                    <a:lumMod val="10000"/>
                  </a:schemeClr>
                </a:solidFill>
                <a:latin typeface="Franklin Gothic Book"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ard(wit)">
    <p:spTree>
      <p:nvGrpSpPr>
        <p:cNvPr id="1" name=""/>
        <p:cNvGrpSpPr/>
        <p:nvPr/>
      </p:nvGrpSpPr>
      <p:grpSpPr>
        <a:xfrm>
          <a:off x="0" y="0"/>
          <a:ext cx="0" cy="0"/>
          <a:chOff x="0" y="0"/>
          <a:chExt cx="0" cy="0"/>
        </a:xfrm>
      </p:grpSpPr>
      <p:sp>
        <p:nvSpPr>
          <p:cNvPr id="2" name="Titel 1"/>
          <p:cNvSpPr>
            <a:spLocks noGrp="1"/>
          </p:cNvSpPr>
          <p:nvPr>
            <p:ph type="title"/>
          </p:nvPr>
        </p:nvSpPr>
        <p:spPr>
          <a:xfrm>
            <a:off x="428596" y="142852"/>
            <a:ext cx="7143800" cy="562074"/>
          </a:xfrm>
        </p:spPr>
        <p:txBody>
          <a:bodyPr/>
          <a:lstStyle>
            <a:lvl1pPr>
              <a:defRPr>
                <a:solidFill>
                  <a:schemeClr val="accent2">
                    <a:lumMod val="10000"/>
                  </a:schemeClr>
                </a:solidFill>
                <a:latin typeface="Franklin Gothic Book" pitchFamily="34" charset="0"/>
              </a:defRPr>
            </a:lvl1pPr>
          </a:lstStyle>
          <a:p>
            <a:r>
              <a:rPr lang="nl-NL" smtClean="0"/>
              <a:t>Klik om de stijl te bewerken</a:t>
            </a:r>
            <a:endParaRPr lang="nl-NL" dirty="0"/>
          </a:p>
        </p:txBody>
      </p:sp>
      <p:sp>
        <p:nvSpPr>
          <p:cNvPr id="7" name="Tijdelijke aanduiding voor inhoud 2"/>
          <p:cNvSpPr>
            <a:spLocks noGrp="1"/>
          </p:cNvSpPr>
          <p:nvPr>
            <p:ph idx="1"/>
          </p:nvPr>
        </p:nvSpPr>
        <p:spPr>
          <a:xfrm>
            <a:off x="457200" y="1600200"/>
            <a:ext cx="7115196" cy="4525963"/>
          </a:xfrm>
        </p:spPr>
        <p:txBody>
          <a:bodyPr/>
          <a:lstStyle>
            <a:lvl1pPr>
              <a:buFontTx/>
              <a:buBlip>
                <a:blip r:embed="rId2"/>
              </a:buBlip>
              <a:defRPr sz="2400" b="1">
                <a:solidFill>
                  <a:schemeClr val="accent2">
                    <a:lumMod val="10000"/>
                  </a:schemeClr>
                </a:solidFill>
                <a:latin typeface="Franklin Gothic Book" pitchFamily="34" charset="0"/>
              </a:defRPr>
            </a:lvl1pPr>
            <a:lvl2pPr>
              <a:buFontTx/>
              <a:buBlip>
                <a:blip r:embed="rId2"/>
              </a:buBlip>
              <a:defRPr sz="2200" b="1">
                <a:solidFill>
                  <a:schemeClr val="accent2">
                    <a:lumMod val="10000"/>
                  </a:schemeClr>
                </a:solidFill>
                <a:latin typeface="Franklin Gothic Book" pitchFamily="34" charset="0"/>
              </a:defRPr>
            </a:lvl2pPr>
            <a:lvl3pPr>
              <a:buFontTx/>
              <a:buBlip>
                <a:blip r:embed="rId2"/>
              </a:buBlip>
              <a:defRPr sz="2000" b="1">
                <a:solidFill>
                  <a:schemeClr val="accent2">
                    <a:lumMod val="10000"/>
                  </a:schemeClr>
                </a:solidFill>
                <a:latin typeface="Franklin Gothic Book" pitchFamily="34" charset="0"/>
              </a:defRPr>
            </a:lvl3pPr>
            <a:lvl4pPr>
              <a:buFontTx/>
              <a:buBlip>
                <a:blip r:embed="rId2"/>
              </a:buBlip>
              <a:defRPr sz="1800" b="1">
                <a:solidFill>
                  <a:schemeClr val="accent2">
                    <a:lumMod val="10000"/>
                  </a:schemeClr>
                </a:solidFill>
                <a:latin typeface="Franklin Gothic Book" pitchFamily="34" charset="0"/>
              </a:defRPr>
            </a:lvl4pPr>
            <a:lvl5pPr>
              <a:buFontTx/>
              <a:buBlip>
                <a:blip r:embed="rId2"/>
              </a:buBlip>
              <a:defRPr sz="1600" b="1">
                <a:solidFill>
                  <a:schemeClr val="accent2">
                    <a:lumMod val="10000"/>
                  </a:schemeClr>
                </a:solidFill>
                <a:latin typeface="Franklin Gothic Book"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476672"/>
            <a:ext cx="8229600" cy="562074"/>
          </a:xfrm>
          <a:prstGeom prst="rect">
            <a:avLst/>
          </a:prstGeom>
        </p:spPr>
        <p:txBody>
          <a:bodyPr vert="horz" lIns="91440" tIns="45720" rIns="91440" bIns="45720" rtlCol="0" anchor="t" anchorCtr="0">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txStyles>
    <p:titleStyle>
      <a:lvl1pPr algn="l" defTabSz="914400" rtl="0" eaLnBrk="1" latinLnBrk="0" hangingPunct="1">
        <a:spcBef>
          <a:spcPct val="0"/>
        </a:spcBef>
        <a:buNone/>
        <a:defRPr sz="2400" b="1" kern="1200">
          <a:solidFill>
            <a:schemeClr val="accent2">
              <a:lumMod val="10000"/>
            </a:schemeClr>
          </a:solidFill>
          <a:latin typeface="Franklin Gothic Book" pitchFamily="34" charset="0"/>
          <a:ea typeface="+mj-ea"/>
          <a:cs typeface="+mj-cs"/>
        </a:defRPr>
      </a:lvl1pPr>
    </p:titleStyle>
    <p:bodyStyle>
      <a:lvl1pPr marL="342900" indent="-342900" algn="l" defTabSz="914400" rtl="0" eaLnBrk="1" latinLnBrk="0" hangingPunct="1">
        <a:spcBef>
          <a:spcPct val="20000"/>
        </a:spcBef>
        <a:buFontTx/>
        <a:buBlip>
          <a:blip r:embed="rId9"/>
        </a:buBlip>
        <a:defRPr sz="2400" kern="1200">
          <a:solidFill>
            <a:schemeClr val="accent2">
              <a:lumMod val="10000"/>
            </a:schemeClr>
          </a:solidFill>
          <a:latin typeface="Franklin Gothic Book" pitchFamily="34" charset="0"/>
          <a:ea typeface="+mn-ea"/>
          <a:cs typeface="+mn-cs"/>
        </a:defRPr>
      </a:lvl1pPr>
      <a:lvl2pPr marL="742950" indent="-285750" algn="l" defTabSz="914400" rtl="0" eaLnBrk="1" latinLnBrk="0" hangingPunct="1">
        <a:spcBef>
          <a:spcPct val="20000"/>
        </a:spcBef>
        <a:buFontTx/>
        <a:buBlip>
          <a:blip r:embed="rId9"/>
        </a:buBlip>
        <a:defRPr sz="2200" kern="1200">
          <a:solidFill>
            <a:schemeClr val="accent2">
              <a:lumMod val="10000"/>
            </a:schemeClr>
          </a:solidFill>
          <a:latin typeface="Franklin Gothic Book" pitchFamily="34" charset="0"/>
          <a:ea typeface="+mn-ea"/>
          <a:cs typeface="+mn-cs"/>
        </a:defRPr>
      </a:lvl2pPr>
      <a:lvl3pPr marL="1143000" indent="-228600" algn="l" defTabSz="914400" rtl="0" eaLnBrk="1" latinLnBrk="0" hangingPunct="1">
        <a:spcBef>
          <a:spcPct val="20000"/>
        </a:spcBef>
        <a:buFontTx/>
        <a:buBlip>
          <a:blip r:embed="rId9"/>
        </a:buBlip>
        <a:defRPr sz="2000" kern="1200">
          <a:solidFill>
            <a:schemeClr val="accent2">
              <a:lumMod val="10000"/>
            </a:schemeClr>
          </a:solidFill>
          <a:latin typeface="Franklin Gothic Book" pitchFamily="34" charset="0"/>
          <a:ea typeface="+mn-ea"/>
          <a:cs typeface="+mn-cs"/>
        </a:defRPr>
      </a:lvl3pPr>
      <a:lvl4pPr marL="1600200" indent="-228600" algn="l" defTabSz="914400" rtl="0" eaLnBrk="1" latinLnBrk="0" hangingPunct="1">
        <a:spcBef>
          <a:spcPct val="20000"/>
        </a:spcBef>
        <a:buFontTx/>
        <a:buBlip>
          <a:blip r:embed="rId9"/>
        </a:buBlip>
        <a:defRPr sz="1800" kern="1200">
          <a:solidFill>
            <a:schemeClr val="accent2">
              <a:lumMod val="10000"/>
            </a:schemeClr>
          </a:solidFill>
          <a:latin typeface="Franklin Gothic Book" pitchFamily="34" charset="0"/>
          <a:ea typeface="+mn-ea"/>
          <a:cs typeface="+mn-cs"/>
        </a:defRPr>
      </a:lvl4pPr>
      <a:lvl5pPr marL="2057400" indent="-228600" algn="l" defTabSz="914400" rtl="0" eaLnBrk="1" latinLnBrk="0" hangingPunct="1">
        <a:spcBef>
          <a:spcPct val="20000"/>
        </a:spcBef>
        <a:buFontTx/>
        <a:buBlip>
          <a:blip r:embed="rId9"/>
        </a:buBlip>
        <a:defRPr sz="1600" kern="1200">
          <a:solidFill>
            <a:schemeClr val="accent2">
              <a:lumMod val="10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https://youtu.be/iaVfk5oI1Tk" TargetMode="External"/><Relationship Id="rId1" Type="http://schemas.openxmlformats.org/officeDocument/2006/relationships/slideLayout" Target="../slideLayouts/slideLayout6.xml"/><Relationship Id="rId5" Type="http://schemas.openxmlformats.org/officeDocument/2006/relationships/image" Target="../media/image24.emf"/><Relationship Id="rId4" Type="http://schemas.openxmlformats.org/officeDocument/2006/relationships/hyperlink" Target="https://youtu.be/3eGZiom9_1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https://youtu.be/2YRJCvr9EPk"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nl.wikipedia.org/wiki/Papier-_en_kartonafval" TargetMode="External"/><Relationship Id="rId13" Type="http://schemas.openxmlformats.org/officeDocument/2006/relationships/hyperlink" Target="https://nl.wikipedia.org/wiki/Schroot_(metaal)" TargetMode="External"/><Relationship Id="rId3" Type="http://schemas.openxmlformats.org/officeDocument/2006/relationships/hyperlink" Target="https://nl.wikipedia.org/wiki/Elektronisch_afval" TargetMode="External"/><Relationship Id="rId7" Type="http://schemas.openxmlformats.org/officeDocument/2006/relationships/hyperlink" Target="https://nl.wikipedia.org/wiki/Kunststofafval" TargetMode="External"/><Relationship Id="rId12" Type="http://schemas.openxmlformats.org/officeDocument/2006/relationships/hyperlink" Target="https://nl.wikipedia.org/wiki/Restafval" TargetMode="External"/><Relationship Id="rId2" Type="http://schemas.openxmlformats.org/officeDocument/2006/relationships/hyperlink" Target="https://nl.wikipedia.org/wiki/Chemisch_afval" TargetMode="External"/><Relationship Id="rId16" Type="http://schemas.openxmlformats.org/officeDocument/2006/relationships/hyperlink" Target="https://nl.wikipedia.org/wiki/Zwerfafval" TargetMode="External"/><Relationship Id="rId1" Type="http://schemas.openxmlformats.org/officeDocument/2006/relationships/slideLayout" Target="../slideLayouts/slideLayout6.xml"/><Relationship Id="rId6" Type="http://schemas.openxmlformats.org/officeDocument/2006/relationships/hyperlink" Target="https://nl.wikipedia.org/wiki/Klein_chemisch_afval" TargetMode="External"/><Relationship Id="rId11" Type="http://schemas.openxmlformats.org/officeDocument/2006/relationships/hyperlink" Target="https://nl.wikipedia.org/wiki/Radioactief_afval" TargetMode="External"/><Relationship Id="rId5" Type="http://schemas.openxmlformats.org/officeDocument/2006/relationships/hyperlink" Target="https://nl.wikipedia.org/wiki/Groente-,_fruit-_en_tuinafval" TargetMode="External"/><Relationship Id="rId15" Type="http://schemas.openxmlformats.org/officeDocument/2006/relationships/hyperlink" Target="https://nl.wikipedia.org/wiki/Verpakkingsafval" TargetMode="External"/><Relationship Id="rId10" Type="http://schemas.openxmlformats.org/officeDocument/2006/relationships/hyperlink" Target="https://nl.wikipedia.org/wiki/Polychloorbifenyl" TargetMode="External"/><Relationship Id="rId4" Type="http://schemas.openxmlformats.org/officeDocument/2006/relationships/hyperlink" Target="https://nl.wikipedia.org/wiki/Glasafval" TargetMode="External"/><Relationship Id="rId9" Type="http://schemas.openxmlformats.org/officeDocument/2006/relationships/hyperlink" Target="https://nl.wikipedia.org/wiki/Reclamedrukwerk" TargetMode="External"/><Relationship Id="rId14" Type="http://schemas.openxmlformats.org/officeDocument/2006/relationships/hyperlink" Target="https://nl.wikipedia.org/wiki/Textielafv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hyperlink" Target="https://youtu.be/INeQiOOWpa4"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ouWz38hvA9s" TargetMode="External"/><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s://youtu.be/vGsjMMhdiTk"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hyperlink" Target="https://youtu.be/N_8TqcjPzSo"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smtClean="0"/>
              <a:t>Uitvoeren van opruimwerkzaamheden</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Papier</a:t>
            </a:r>
            <a:endParaRPr lang="nl-NL" dirty="0"/>
          </a:p>
        </p:txBody>
      </p:sp>
      <p:sp>
        <p:nvSpPr>
          <p:cNvPr id="3" name="Tijdelijke aanduiding voor inhoud 2"/>
          <p:cNvSpPr>
            <a:spLocks noGrp="1"/>
          </p:cNvSpPr>
          <p:nvPr>
            <p:ph idx="1"/>
          </p:nvPr>
        </p:nvSpPr>
        <p:spPr>
          <a:xfrm>
            <a:off x="457200" y="1600200"/>
            <a:ext cx="3466728" cy="4525963"/>
          </a:xfrm>
        </p:spPr>
        <p:txBody>
          <a:bodyPr/>
          <a:lstStyle/>
          <a:p>
            <a:r>
              <a:rPr lang="nl-NL" dirty="0" smtClean="0"/>
              <a:t>Papier kan goed worden hergebruikt,</a:t>
            </a:r>
          </a:p>
          <a:p>
            <a:r>
              <a:rPr lang="nl-NL" dirty="0" smtClean="0"/>
              <a:t>In het eerste filmpje zie je wat je bij papier kan doen</a:t>
            </a:r>
          </a:p>
          <a:p>
            <a:r>
              <a:rPr lang="nl-NL" dirty="0" smtClean="0"/>
              <a:t>In het tweede filmpje zie je hoe papier gemaakt wordt</a:t>
            </a:r>
            <a:endParaRPr lang="nl-NL" dirty="0"/>
          </a:p>
        </p:txBody>
      </p:sp>
      <p:pic>
        <p:nvPicPr>
          <p:cNvPr id="614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1" y="3645024"/>
            <a:ext cx="3888431" cy="208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4211961" y="5726339"/>
            <a:ext cx="914400" cy="914400"/>
          </a:xfrm>
          <a:prstGeom prst="rect">
            <a:avLst/>
          </a:prstGeom>
        </p:spPr>
        <p:txBody>
          <a:bodyPr vert="horz" wrap="none" lIns="91440" tIns="45720" rIns="91440" bIns="45720" rtlCol="0" anchor="t" anchorCtr="0">
            <a:normAutofit/>
          </a:bodyPr>
          <a:lstStyle/>
          <a:p>
            <a:pPr marL="0" marR="0" indent="0" defTabSz="914400" rtl="0" eaLnBrk="1" fontAlgn="auto" latinLnBrk="0" hangingPunct="1">
              <a:lnSpc>
                <a:spcPct val="100000"/>
              </a:lnSpc>
              <a:spcBef>
                <a:spcPct val="0"/>
              </a:spcBef>
              <a:spcAft>
                <a:spcPts val="0"/>
              </a:spcAft>
              <a:buClrTx/>
              <a:buSzTx/>
              <a:buFontTx/>
              <a:buNone/>
              <a:tabLst/>
            </a:pPr>
            <a:endPar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endParaRPr>
          </a:p>
        </p:txBody>
      </p:sp>
      <p:sp>
        <p:nvSpPr>
          <p:cNvPr id="5" name="Tekstvak 4"/>
          <p:cNvSpPr txBox="1"/>
          <p:nvPr/>
        </p:nvSpPr>
        <p:spPr>
          <a:xfrm>
            <a:off x="4283968" y="5740645"/>
            <a:ext cx="914400" cy="914400"/>
          </a:xfrm>
          <a:prstGeom prst="rect">
            <a:avLst/>
          </a:prstGeom>
        </p:spPr>
        <p:txBody>
          <a:bodyPr vert="horz" wrap="none" lIns="91440" tIns="45720" rIns="91440" bIns="45720" rtlCol="0" anchor="t" anchorCtr="0">
            <a:normAutofit/>
          </a:bodyPr>
          <a:lstStyle/>
          <a:p>
            <a:pPr marL="0" marR="0" indent="0" algn="r" defTabSz="914400" rtl="0" eaLnBrk="1" fontAlgn="auto" latinLnBrk="0" hangingPunct="1">
              <a:lnSpc>
                <a:spcPct val="100000"/>
              </a:lnSpc>
              <a:spcBef>
                <a:spcPct val="0"/>
              </a:spcBef>
              <a:spcAft>
                <a:spcPts val="0"/>
              </a:spcAft>
              <a:buClrTx/>
              <a:buSzTx/>
              <a:buFontTx/>
              <a:buNone/>
              <a:tabLst/>
            </a:pPr>
            <a:endPar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endParaRPr>
          </a:p>
        </p:txBody>
      </p:sp>
      <p:sp>
        <p:nvSpPr>
          <p:cNvPr id="6" name="Tekstvak 5"/>
          <p:cNvSpPr txBox="1"/>
          <p:nvPr/>
        </p:nvSpPr>
        <p:spPr>
          <a:xfrm>
            <a:off x="4204062" y="5740645"/>
            <a:ext cx="3248258" cy="442894"/>
          </a:xfrm>
          <a:prstGeom prst="rect">
            <a:avLst/>
          </a:prstGeom>
          <a:ln w="12700">
            <a:solidFill>
              <a:schemeClr val="tx1"/>
            </a:solidFill>
          </a:ln>
        </p:spPr>
        <p:txBody>
          <a:bodyPr vert="horz" wrap="none" lIns="91440" tIns="45720" rIns="91440" bIns="45720" rtlCol="0" anchor="t" anchorCtr="0">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rPr>
              <a:t>Film 2 Hoe wordt papier gemaakt</a:t>
            </a:r>
          </a:p>
        </p:txBody>
      </p:sp>
      <p:pic>
        <p:nvPicPr>
          <p:cNvPr id="6147"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4062" y="1087467"/>
            <a:ext cx="3826123" cy="205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4204062" y="3139636"/>
            <a:ext cx="3168352" cy="361372"/>
          </a:xfrm>
          <a:prstGeom prst="rect">
            <a:avLst/>
          </a:prstGeom>
          <a:ln w="12700">
            <a:solidFill>
              <a:schemeClr val="tx1"/>
            </a:solidFill>
          </a:ln>
        </p:spPr>
        <p:txBody>
          <a:bodyPr vert="horz" wrap="none" lIns="91440" tIns="45720" rIns="91440" bIns="45720" rtlCol="0" anchor="t" anchorCtr="0">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rPr>
              <a:t>Film 1 wat kan er bij papierafval</a:t>
            </a:r>
          </a:p>
        </p:txBody>
      </p:sp>
    </p:spTree>
    <p:extLst>
      <p:ext uri="{BB962C8B-B14F-4D97-AF65-F5344CB8AC3E}">
        <p14:creationId xmlns:p14="http://schemas.microsoft.com/office/powerpoint/2010/main" val="3468579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Restafval</a:t>
            </a:r>
            <a:endParaRPr lang="nl-NL" dirty="0"/>
          </a:p>
        </p:txBody>
      </p:sp>
      <p:sp>
        <p:nvSpPr>
          <p:cNvPr id="3" name="Tijdelijke aanduiding voor inhoud 2"/>
          <p:cNvSpPr>
            <a:spLocks noGrp="1"/>
          </p:cNvSpPr>
          <p:nvPr>
            <p:ph idx="1"/>
          </p:nvPr>
        </p:nvSpPr>
        <p:spPr>
          <a:xfrm>
            <a:off x="457200" y="1600200"/>
            <a:ext cx="3826768" cy="4525963"/>
          </a:xfrm>
        </p:spPr>
        <p:txBody>
          <a:bodyPr/>
          <a:lstStyle/>
          <a:p>
            <a:r>
              <a:rPr lang="nl-NL" dirty="0" smtClean="0"/>
              <a:t>Zelfs het laatste beetje afval wordt nog gebruikt. O.a. voor de:</a:t>
            </a:r>
          </a:p>
          <a:p>
            <a:r>
              <a:rPr lang="nl-NL" dirty="0" smtClean="0"/>
              <a:t>Wegenbouw,</a:t>
            </a:r>
          </a:p>
          <a:p>
            <a:r>
              <a:rPr lang="nl-NL" dirty="0" smtClean="0"/>
              <a:t>Metalen voor de hoogovens,</a:t>
            </a:r>
          </a:p>
          <a:p>
            <a:r>
              <a:rPr lang="nl-NL" dirty="0" smtClean="0"/>
              <a:t>Energie voor stadsverwarming en het opwekken van stroom.</a:t>
            </a:r>
          </a:p>
          <a:p>
            <a:endParaRPr lang="nl-NL" dirty="0"/>
          </a:p>
        </p:txBody>
      </p:sp>
      <p:pic>
        <p:nvPicPr>
          <p:cNvPr id="512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060848"/>
            <a:ext cx="3974955" cy="252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598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Opdracht:</a:t>
            </a:r>
            <a:endParaRPr lang="nl-NL" dirty="0"/>
          </a:p>
        </p:txBody>
      </p:sp>
      <p:sp>
        <p:nvSpPr>
          <p:cNvPr id="3" name="Tijdelijke aanduiding voor inhoud 2"/>
          <p:cNvSpPr>
            <a:spLocks noGrp="1"/>
          </p:cNvSpPr>
          <p:nvPr>
            <p:ph idx="1"/>
          </p:nvPr>
        </p:nvSpPr>
        <p:spPr/>
        <p:txBody>
          <a:bodyPr/>
          <a:lstStyle/>
          <a:p>
            <a:r>
              <a:rPr lang="nl-NL" dirty="0" smtClean="0"/>
              <a:t>Ga na hoe op je thuis en op het bedrijf met afval om gegaan wordt.</a:t>
            </a:r>
          </a:p>
          <a:p>
            <a:r>
              <a:rPr lang="nl-NL" dirty="0" smtClean="0"/>
              <a:t>Wordt afval gescheiden ingezameld, zo ja voor welk afval zijn er inzamelcontainers of inzamel punten?</a:t>
            </a:r>
          </a:p>
          <a:p>
            <a:r>
              <a:rPr lang="nl-NL" dirty="0" smtClean="0"/>
              <a:t>Waarom wordt er afval gescheiden?</a:t>
            </a:r>
          </a:p>
          <a:p>
            <a:pPr lvl="1"/>
            <a:r>
              <a:rPr lang="nl-NL" dirty="0" smtClean="0"/>
              <a:t>Dit kan zijn:</a:t>
            </a:r>
          </a:p>
          <a:p>
            <a:pPr lvl="1"/>
            <a:r>
              <a:rPr lang="nl-NL" dirty="0" smtClean="0"/>
              <a:t>uit milieuoverweging</a:t>
            </a:r>
          </a:p>
          <a:p>
            <a:pPr lvl="1"/>
            <a:r>
              <a:rPr lang="nl-NL" dirty="0" smtClean="0"/>
              <a:t>Om kosten te besparen</a:t>
            </a:r>
          </a:p>
          <a:p>
            <a:pPr lvl="1"/>
            <a:r>
              <a:rPr lang="nl-NL" dirty="0" smtClean="0"/>
              <a:t>Omdat met milieuvriendelijk wil overkomen</a:t>
            </a:r>
          </a:p>
          <a:p>
            <a:pPr lvl="1"/>
            <a:r>
              <a:rPr lang="nl-NL" dirty="0" smtClean="0"/>
              <a:t>Andere reden?</a:t>
            </a:r>
          </a:p>
          <a:p>
            <a:pPr lvl="1"/>
            <a:endParaRPr lang="nl-NL" dirty="0"/>
          </a:p>
        </p:txBody>
      </p:sp>
    </p:spTree>
    <p:extLst>
      <p:ext uri="{BB962C8B-B14F-4D97-AF65-F5344CB8AC3E}">
        <p14:creationId xmlns:p14="http://schemas.microsoft.com/office/powerpoint/2010/main" val="1346027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Afval scheiden</a:t>
            </a:r>
            <a:endParaRPr lang="nl-NL" dirty="0"/>
          </a:p>
        </p:txBody>
      </p:sp>
      <p:sp>
        <p:nvSpPr>
          <p:cNvPr id="3" name="Tijdelijke aanduiding voor inhoud 2"/>
          <p:cNvSpPr>
            <a:spLocks noGrp="1"/>
          </p:cNvSpPr>
          <p:nvPr>
            <p:ph idx="1"/>
          </p:nvPr>
        </p:nvSpPr>
        <p:spPr/>
        <p:txBody>
          <a:bodyPr/>
          <a:lstStyle/>
          <a:p>
            <a:r>
              <a:rPr lang="nl-NL" dirty="0" smtClean="0"/>
              <a:t>Op welke plek wordt afval gescheiden?</a:t>
            </a:r>
          </a:p>
          <a:p>
            <a:pPr lvl="1"/>
            <a:r>
              <a:rPr lang="nl-NL" dirty="0" smtClean="0"/>
              <a:t>Is dat direct bij de klant ?</a:t>
            </a:r>
          </a:p>
          <a:p>
            <a:pPr lvl="1"/>
            <a:r>
              <a:rPr lang="nl-NL" dirty="0" smtClean="0"/>
              <a:t>Is dat nadat je van de klant terug komt?</a:t>
            </a:r>
          </a:p>
          <a:p>
            <a:pPr lvl="1"/>
            <a:r>
              <a:rPr lang="nl-NL" dirty="0" smtClean="0"/>
              <a:t>Waarom wordt er op die manier afval gescheiden?</a:t>
            </a:r>
          </a:p>
          <a:p>
            <a:r>
              <a:rPr lang="nl-NL" dirty="0" smtClean="0"/>
              <a:t>Welke middelen (gereedschappen en afvalcontainers) zijn er op jullie bedrijf om afval te kunnen scheiden?</a:t>
            </a:r>
          </a:p>
          <a:p>
            <a:r>
              <a:rPr lang="nl-NL" dirty="0" smtClean="0"/>
              <a:t>Door wie wordt het afval opgehaald, of brengen jullie het afval zelf weg?</a:t>
            </a:r>
          </a:p>
          <a:p>
            <a:r>
              <a:rPr lang="nl-NL" dirty="0" smtClean="0"/>
              <a:t>Waarom is er voor dit systeem gekozen?</a:t>
            </a:r>
            <a:endParaRPr lang="nl-NL" dirty="0"/>
          </a:p>
        </p:txBody>
      </p:sp>
    </p:spTree>
    <p:extLst>
      <p:ext uri="{BB962C8B-B14F-4D97-AF65-F5344CB8AC3E}">
        <p14:creationId xmlns:p14="http://schemas.microsoft.com/office/powerpoint/2010/main" val="97265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nl-NL" smtClean="0"/>
              <a:t>Wat is afval?</a:t>
            </a:r>
            <a:endParaRPr lang="nl-NL" dirty="0"/>
          </a:p>
        </p:txBody>
      </p:sp>
      <p:sp>
        <p:nvSpPr>
          <p:cNvPr id="14" name="Tijdelijke aanduiding voor inhoud 13"/>
          <p:cNvSpPr>
            <a:spLocks noGrp="1"/>
          </p:cNvSpPr>
          <p:nvPr>
            <p:ph idx="1"/>
          </p:nvPr>
        </p:nvSpPr>
        <p:spPr>
          <a:xfrm>
            <a:off x="457200" y="1600200"/>
            <a:ext cx="4042792" cy="4525963"/>
          </a:xfrm>
        </p:spPr>
        <p:txBody>
          <a:bodyPr/>
          <a:lstStyle/>
          <a:p>
            <a:r>
              <a:rPr lang="nl-NL" dirty="0" smtClean="0"/>
              <a:t>Afval bestaat niet wordt er tegenwoordig gezegd. Dit komt omdat veel afval opnieuw gebruikt kan worden in nieuwe producten. </a:t>
            </a:r>
          </a:p>
          <a:p>
            <a:r>
              <a:rPr lang="nl-NL" dirty="0" smtClean="0"/>
              <a:t>Dat noemen we recyclen, = hergebruiken</a:t>
            </a:r>
          </a:p>
          <a:p>
            <a:endParaRPr lang="nl-NL" dirty="0" smtClean="0"/>
          </a:p>
          <a:p>
            <a:endParaRPr lang="nl-NL" dirty="0" smtClean="0"/>
          </a:p>
          <a:p>
            <a:endParaRPr lang="nl-N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484784"/>
            <a:ext cx="1374023" cy="103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692027"/>
            <a:ext cx="14287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933055"/>
            <a:ext cx="142875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287" y="5193815"/>
            <a:ext cx="8763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6300192" y="1484784"/>
            <a:ext cx="2016224" cy="515258"/>
          </a:xfrm>
          <a:prstGeom prst="rect">
            <a:avLst/>
          </a:prstGeom>
          <a:ln w="12700">
            <a:solidFill>
              <a:schemeClr val="tx1"/>
            </a:solidFill>
          </a:ln>
        </p:spPr>
        <p:txBody>
          <a:bodyPr vert="horz" wrap="none" lIns="91440" tIns="45720" rIns="91440" bIns="45720" rtlCol="0" anchor="t" anchorCtr="0">
            <a:normAutofit fontScale="70000" lnSpcReduction="20000"/>
          </a:bodyPr>
          <a:lstStyle/>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rPr>
              <a:t>Afval kwam vroeger</a:t>
            </a:r>
          </a:p>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rPr>
              <a:t> op een grote berg te </a:t>
            </a:r>
          </a:p>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rPr>
              <a:t>liggen!</a:t>
            </a:r>
          </a:p>
        </p:txBody>
      </p:sp>
      <p:sp>
        <p:nvSpPr>
          <p:cNvPr id="3" name="Tekstvak 2"/>
          <p:cNvSpPr txBox="1"/>
          <p:nvPr/>
        </p:nvSpPr>
        <p:spPr>
          <a:xfrm>
            <a:off x="6403170" y="2692027"/>
            <a:ext cx="2129270" cy="592957"/>
          </a:xfrm>
          <a:prstGeom prst="rect">
            <a:avLst/>
          </a:prstGeom>
          <a:ln w="12700">
            <a:solidFill>
              <a:schemeClr val="tx1"/>
            </a:solidFill>
          </a:ln>
        </p:spPr>
        <p:txBody>
          <a:bodyPr vert="horz" wrap="none" lIns="91440" tIns="45720" rIns="91440" bIns="45720" rtlCol="0" anchor="t" anchorCtr="0">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rPr>
              <a:t>Afval wordt </a:t>
            </a:r>
          </a:p>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rPr>
              <a:t>gescheiden opgehaald</a:t>
            </a:r>
          </a:p>
        </p:txBody>
      </p:sp>
      <p:sp>
        <p:nvSpPr>
          <p:cNvPr id="4" name="Tekstvak 3"/>
          <p:cNvSpPr txBox="1"/>
          <p:nvPr/>
        </p:nvSpPr>
        <p:spPr>
          <a:xfrm>
            <a:off x="6382920" y="3933055"/>
            <a:ext cx="914400" cy="914400"/>
          </a:xfrm>
          <a:prstGeom prst="rect">
            <a:avLst/>
          </a:prstGeom>
        </p:spPr>
        <p:txBody>
          <a:bodyPr vert="horz" wrap="none" lIns="91440" tIns="45720" rIns="91440" bIns="45720" rtlCol="0" anchor="t" anchorCtr="0">
            <a:normAutofit/>
          </a:bodyPr>
          <a:lstStyle/>
          <a:p>
            <a:pPr marL="0" marR="0" indent="0" algn="r" defTabSz="914400" rtl="0" eaLnBrk="1" fontAlgn="auto" latinLnBrk="0" hangingPunct="1">
              <a:lnSpc>
                <a:spcPct val="100000"/>
              </a:lnSpc>
              <a:spcBef>
                <a:spcPct val="0"/>
              </a:spcBef>
              <a:spcAft>
                <a:spcPts val="0"/>
              </a:spcAft>
              <a:buClrTx/>
              <a:buSzTx/>
              <a:buFontTx/>
              <a:buNone/>
              <a:tabLst/>
            </a:pPr>
            <a:endPar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endParaRPr>
          </a:p>
        </p:txBody>
      </p:sp>
      <p:sp>
        <p:nvSpPr>
          <p:cNvPr id="5" name="Tekstvak 4"/>
          <p:cNvSpPr txBox="1"/>
          <p:nvPr/>
        </p:nvSpPr>
        <p:spPr>
          <a:xfrm>
            <a:off x="6424058" y="3933055"/>
            <a:ext cx="1748341" cy="914400"/>
          </a:xfrm>
          <a:prstGeom prst="rect">
            <a:avLst/>
          </a:prstGeom>
          <a:ln w="12700">
            <a:solidFill>
              <a:schemeClr val="tx1"/>
            </a:solidFill>
          </a:ln>
        </p:spPr>
        <p:txBody>
          <a:bodyPr vert="horz" wrap="none" lIns="91440" tIns="45720" rIns="91440" bIns="45720" rtlCol="0" anchor="t" anchorCtr="0">
            <a:normAutofit fontScale="55000" lnSpcReduction="20000"/>
          </a:bodyPr>
          <a:lstStyle/>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rPr>
              <a:t>Afval dat niet </a:t>
            </a:r>
          </a:p>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rPr>
              <a:t>hergebruikt</a:t>
            </a:r>
            <a:r>
              <a:rPr kumimoji="0" lang="nl-NL" sz="1600" b="0" i="0" u="none" strike="noStrike" kern="1200" cap="none" spc="0" normalizeH="0" noProof="0" dirty="0" smtClean="0">
                <a:ln>
                  <a:noFill/>
                </a:ln>
                <a:solidFill>
                  <a:schemeClr val="tx1"/>
                </a:solidFill>
                <a:effectLst/>
                <a:uLnTx/>
                <a:uFillTx/>
                <a:latin typeface="Trebuchet MS" pitchFamily="34" charset="0"/>
                <a:ea typeface="+mj-ea"/>
                <a:cs typeface="+mj-cs"/>
              </a:rPr>
              <a:t> kan </a:t>
            </a:r>
          </a:p>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noProof="0" dirty="0" smtClean="0">
                <a:ln>
                  <a:noFill/>
                </a:ln>
                <a:solidFill>
                  <a:schemeClr val="tx1"/>
                </a:solidFill>
                <a:effectLst/>
                <a:uLnTx/>
                <a:uFillTx/>
                <a:latin typeface="Trebuchet MS" pitchFamily="34" charset="0"/>
                <a:ea typeface="+mj-ea"/>
                <a:cs typeface="+mj-cs"/>
              </a:rPr>
              <a:t>worden gaat in </a:t>
            </a:r>
          </a:p>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noProof="0" dirty="0" smtClean="0">
                <a:ln>
                  <a:noFill/>
                </a:ln>
                <a:solidFill>
                  <a:schemeClr val="tx1"/>
                </a:solidFill>
                <a:effectLst/>
                <a:uLnTx/>
                <a:uFillTx/>
                <a:latin typeface="Trebuchet MS" pitchFamily="34" charset="0"/>
                <a:ea typeface="+mj-ea"/>
                <a:cs typeface="+mj-cs"/>
              </a:rPr>
              <a:t>de verbrandingsoven, </a:t>
            </a:r>
          </a:p>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noProof="0" dirty="0" smtClean="0">
                <a:ln>
                  <a:noFill/>
                </a:ln>
                <a:solidFill>
                  <a:schemeClr val="tx1"/>
                </a:solidFill>
                <a:effectLst/>
                <a:uLnTx/>
                <a:uFillTx/>
                <a:latin typeface="Trebuchet MS" pitchFamily="34" charset="0"/>
                <a:ea typeface="+mj-ea"/>
                <a:cs typeface="+mj-cs"/>
              </a:rPr>
              <a:t>de over gebleven as kan </a:t>
            </a:r>
          </a:p>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noProof="0" dirty="0" smtClean="0">
                <a:ln>
                  <a:noFill/>
                </a:ln>
                <a:solidFill>
                  <a:schemeClr val="tx1"/>
                </a:solidFill>
                <a:effectLst/>
                <a:uLnTx/>
                <a:uFillTx/>
                <a:latin typeface="Trebuchet MS" pitchFamily="34" charset="0"/>
                <a:ea typeface="+mj-ea"/>
                <a:cs typeface="+mj-cs"/>
              </a:rPr>
              <a:t>gebruikt worden </a:t>
            </a:r>
          </a:p>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noProof="0" dirty="0" smtClean="0">
                <a:ln>
                  <a:noFill/>
                </a:ln>
                <a:solidFill>
                  <a:schemeClr val="tx1"/>
                </a:solidFill>
                <a:effectLst/>
                <a:uLnTx/>
                <a:uFillTx/>
                <a:latin typeface="Trebuchet MS" pitchFamily="34" charset="0"/>
                <a:ea typeface="+mj-ea"/>
                <a:cs typeface="+mj-cs"/>
              </a:rPr>
              <a:t>voor verhardingen </a:t>
            </a:r>
            <a:endPar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endParaRPr>
          </a:p>
        </p:txBody>
      </p:sp>
      <p:sp>
        <p:nvSpPr>
          <p:cNvPr id="6" name="Tekstvak 5"/>
          <p:cNvSpPr txBox="1"/>
          <p:nvPr/>
        </p:nvSpPr>
        <p:spPr>
          <a:xfrm>
            <a:off x="6424057" y="5220407"/>
            <a:ext cx="1748341" cy="914400"/>
          </a:xfrm>
          <a:prstGeom prst="rect">
            <a:avLst/>
          </a:prstGeom>
          <a:ln w="12700">
            <a:solidFill>
              <a:schemeClr val="tx1"/>
            </a:solidFill>
          </a:ln>
        </p:spPr>
        <p:txBody>
          <a:bodyPr vert="horz" wrap="none" lIns="91440" tIns="45720" rIns="91440" bIns="45720" rtlCol="0" anchor="t" anchorCtr="0">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rPr>
              <a:t>Een</a:t>
            </a:r>
            <a:r>
              <a:rPr kumimoji="0" lang="nl-NL" sz="1600" b="0" i="0" u="none" strike="noStrike" kern="1200" cap="none" spc="0" normalizeH="0" noProof="0" dirty="0" smtClean="0">
                <a:ln>
                  <a:noFill/>
                </a:ln>
                <a:solidFill>
                  <a:schemeClr val="tx1"/>
                </a:solidFill>
                <a:effectLst/>
                <a:uLnTx/>
                <a:uFillTx/>
                <a:latin typeface="Trebuchet MS" pitchFamily="34" charset="0"/>
                <a:ea typeface="+mj-ea"/>
                <a:cs typeface="+mj-cs"/>
              </a:rPr>
              <a:t> afval </a:t>
            </a:r>
          </a:p>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noProof="0" dirty="0" smtClean="0">
                <a:ln>
                  <a:noFill/>
                </a:ln>
                <a:solidFill>
                  <a:schemeClr val="tx1"/>
                </a:solidFill>
                <a:effectLst/>
                <a:uLnTx/>
                <a:uFillTx/>
                <a:latin typeface="Trebuchet MS" pitchFamily="34" charset="0"/>
                <a:ea typeface="+mj-ea"/>
                <a:cs typeface="+mj-cs"/>
              </a:rPr>
              <a:t>container</a:t>
            </a:r>
            <a:endPar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mtClean="0"/>
              <a:t>De volgende categorieën afval uit de twintigste en eenentwintigste eeuw kunnen bijvoorbeeld worden onderscheiden:</a:t>
            </a:r>
            <a:br>
              <a:rPr lang="nl-NL" smtClean="0"/>
            </a:br>
            <a:endParaRPr lang="nl-NL" dirty="0"/>
          </a:p>
        </p:txBody>
      </p:sp>
      <p:sp>
        <p:nvSpPr>
          <p:cNvPr id="3" name="Tijdelijke aanduiding voor inhoud 2"/>
          <p:cNvSpPr>
            <a:spLocks noGrp="1"/>
          </p:cNvSpPr>
          <p:nvPr>
            <p:ph idx="1"/>
          </p:nvPr>
        </p:nvSpPr>
        <p:spPr/>
        <p:txBody>
          <a:bodyPr>
            <a:normAutofit fontScale="85000" lnSpcReduction="20000"/>
          </a:bodyPr>
          <a:lstStyle/>
          <a:p>
            <a:r>
              <a:rPr lang="nl-NL" smtClean="0">
                <a:hlinkClick r:id="rId2" tooltip="Chemisch afval"/>
              </a:rPr>
              <a:t>chemisch afval</a:t>
            </a:r>
            <a:endParaRPr lang="nl-NL" smtClean="0"/>
          </a:p>
          <a:p>
            <a:r>
              <a:rPr lang="nl-NL" smtClean="0">
                <a:hlinkClick r:id="rId3" tooltip="Elektronisch afval"/>
              </a:rPr>
              <a:t>elektronisch afval</a:t>
            </a:r>
            <a:endParaRPr lang="nl-NL" smtClean="0"/>
          </a:p>
          <a:p>
            <a:r>
              <a:rPr lang="nl-NL" smtClean="0">
                <a:hlinkClick r:id="rId4" tooltip="Glasafval"/>
              </a:rPr>
              <a:t>glasafval</a:t>
            </a:r>
            <a:endParaRPr lang="nl-NL" smtClean="0"/>
          </a:p>
          <a:p>
            <a:r>
              <a:rPr lang="nl-NL" smtClean="0">
                <a:hlinkClick r:id="rId5" tooltip="Groente-, fruit- en tuinafval"/>
              </a:rPr>
              <a:t>groente-, fruit- en tuinafval</a:t>
            </a:r>
            <a:r>
              <a:rPr lang="nl-NL" smtClean="0"/>
              <a:t> (gft)</a:t>
            </a:r>
          </a:p>
          <a:p>
            <a:r>
              <a:rPr lang="nl-NL" smtClean="0">
                <a:hlinkClick r:id="rId6" tooltip="Klein chemisch afval"/>
              </a:rPr>
              <a:t>klein chemisch afval</a:t>
            </a:r>
            <a:r>
              <a:rPr lang="nl-NL" smtClean="0"/>
              <a:t> of klein gevaarlijk afval</a:t>
            </a:r>
          </a:p>
          <a:p>
            <a:r>
              <a:rPr lang="nl-NL" smtClean="0">
                <a:hlinkClick r:id="rId7" tooltip="Kunststofafval"/>
              </a:rPr>
              <a:t>kunststofafval</a:t>
            </a:r>
            <a:endParaRPr lang="nl-NL" smtClean="0"/>
          </a:p>
          <a:p>
            <a:r>
              <a:rPr lang="nl-NL" smtClean="0">
                <a:hlinkClick r:id="rId8" tooltip="Papier- en kartonafval"/>
              </a:rPr>
              <a:t>papier- en kartonafval</a:t>
            </a:r>
            <a:r>
              <a:rPr lang="nl-NL" smtClean="0"/>
              <a:t>, waaronder </a:t>
            </a:r>
            <a:r>
              <a:rPr lang="nl-NL" smtClean="0">
                <a:hlinkClick r:id="rId9" tooltip="Reclamedrukwerk"/>
              </a:rPr>
              <a:t>reclamedrukwerk</a:t>
            </a:r>
            <a:endParaRPr lang="nl-NL" smtClean="0"/>
          </a:p>
          <a:p>
            <a:r>
              <a:rPr lang="nl-NL" smtClean="0">
                <a:hlinkClick r:id="rId10" tooltip="Polychloorbifenyl"/>
              </a:rPr>
              <a:t>pcb's</a:t>
            </a:r>
            <a:endParaRPr lang="nl-NL" smtClean="0"/>
          </a:p>
          <a:p>
            <a:r>
              <a:rPr lang="nl-NL" smtClean="0">
                <a:hlinkClick r:id="rId11" tooltip="Radioactief afval"/>
              </a:rPr>
              <a:t>radioactief afval</a:t>
            </a:r>
            <a:endParaRPr lang="nl-NL" smtClean="0"/>
          </a:p>
          <a:p>
            <a:r>
              <a:rPr lang="nl-NL" smtClean="0">
                <a:hlinkClick r:id="rId12" tooltip="Restafval"/>
              </a:rPr>
              <a:t>restafval</a:t>
            </a:r>
            <a:endParaRPr lang="nl-NL" smtClean="0"/>
          </a:p>
          <a:p>
            <a:r>
              <a:rPr lang="nl-NL" smtClean="0">
                <a:hlinkClick r:id="rId13" tooltip="Schroot (metaal)"/>
              </a:rPr>
              <a:t>schroot</a:t>
            </a:r>
            <a:endParaRPr lang="nl-NL" smtClean="0"/>
          </a:p>
          <a:p>
            <a:r>
              <a:rPr lang="nl-NL" smtClean="0">
                <a:hlinkClick r:id="rId14" tooltip="Textielafval"/>
              </a:rPr>
              <a:t>textielafval</a:t>
            </a:r>
            <a:endParaRPr lang="nl-NL" smtClean="0"/>
          </a:p>
          <a:p>
            <a:r>
              <a:rPr lang="nl-NL" smtClean="0">
                <a:hlinkClick r:id="rId15" tooltip="Verpakkingsafval"/>
              </a:rPr>
              <a:t>verpakkingsafval</a:t>
            </a:r>
            <a:endParaRPr lang="nl-NL" smtClean="0"/>
          </a:p>
          <a:p>
            <a:r>
              <a:rPr lang="nl-NL" smtClean="0">
                <a:hlinkClick r:id="rId16" tooltip="Zwerfafval"/>
              </a:rPr>
              <a:t>zwerfafval</a:t>
            </a:r>
            <a:endParaRPr lang="nl-NL" smtClean="0"/>
          </a:p>
          <a:p>
            <a:endParaRPr lang="nl-NL" dirty="0"/>
          </a:p>
        </p:txBody>
      </p:sp>
    </p:spTree>
    <p:extLst>
      <p:ext uri="{BB962C8B-B14F-4D97-AF65-F5344CB8AC3E}">
        <p14:creationId xmlns:p14="http://schemas.microsoft.com/office/powerpoint/2010/main" val="17853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Afval dat wij tegenkomen in de groenvoorziening</a:t>
            </a:r>
            <a:endParaRPr lang="nl-NL" dirty="0"/>
          </a:p>
        </p:txBody>
      </p:sp>
      <p:sp>
        <p:nvSpPr>
          <p:cNvPr id="3" name="Tijdelijke aanduiding voor inhoud 2"/>
          <p:cNvSpPr>
            <a:spLocks noGrp="1"/>
          </p:cNvSpPr>
          <p:nvPr>
            <p:ph idx="1"/>
          </p:nvPr>
        </p:nvSpPr>
        <p:spPr>
          <a:xfrm>
            <a:off x="457200" y="1600200"/>
            <a:ext cx="3682753" cy="4525963"/>
          </a:xfrm>
        </p:spPr>
        <p:txBody>
          <a:bodyPr>
            <a:normAutofit fontScale="55000" lnSpcReduction="20000"/>
          </a:bodyPr>
          <a:lstStyle/>
          <a:p>
            <a:r>
              <a:rPr lang="nl-NL" dirty="0" smtClean="0"/>
              <a:t>Groenafval, is al het groene afval dat we in tuinen en parken tegenkomen.</a:t>
            </a:r>
          </a:p>
          <a:p>
            <a:r>
              <a:rPr lang="nl-NL" dirty="0" smtClean="0"/>
              <a:t>We hebben het over (on)kruiden. Die voeren we af voor de zaadvorming, vaak zitten er gronddelen aan, hierdoor wordt het afval zwaar. Het is dus noodzakelijk om met droog weer te werken, en op de juiste manier het onkruid (vuil) uit te harken. Hierdoor neemt het gewicht af en is het afvoeren van dit soort afval </a:t>
            </a:r>
            <a:r>
              <a:rPr lang="nl-NL" dirty="0" err="1" smtClean="0"/>
              <a:t>minderkostbaar</a:t>
            </a:r>
            <a:r>
              <a:rPr lang="nl-NL" dirty="0" smtClean="0"/>
              <a:t>.</a:t>
            </a:r>
          </a:p>
          <a:p>
            <a:r>
              <a:rPr lang="nl-NL" dirty="0" smtClean="0"/>
              <a:t>Het liefst laat je dit achter bij de klant, je maakt een gat na het schoffelen (wieden) daarin deponeer je dit afval in dat gat en werk je het geheel af, vooral bij vochtige omstandigheden is dit een goede oplossing.</a:t>
            </a:r>
          </a:p>
          <a:p>
            <a:r>
              <a:rPr lang="nl-NL" dirty="0" smtClean="0"/>
              <a:t>Dit kan niet altijd, b.v. wanneer je te maken hebt met wortel onkruiden (kweek, zevenblad enz.) dan voer je dit met wortel af! Je moet een border met wortel onkruiden dus uitrieken met een spitvork!.</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602067"/>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427984" y="3176464"/>
            <a:ext cx="3168352" cy="324544"/>
          </a:xfrm>
          <a:prstGeom prst="rect">
            <a:avLst/>
          </a:prstGeom>
          <a:ln w="12700">
            <a:solidFill>
              <a:schemeClr val="tx1"/>
            </a:solidFill>
          </a:ln>
        </p:spPr>
        <p:txBody>
          <a:bodyPr vert="horz" wrap="none" lIns="91440" tIns="45720" rIns="91440" bIns="45720" rtlCol="0" anchor="t" anchorCtr="0">
            <a:normAutofit lnSpcReduction="10000"/>
          </a:bodyPr>
          <a:lstStyle/>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rPr>
              <a:t>Onkruid wieden met een spitvork</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802" y="3558354"/>
            <a:ext cx="1213102" cy="121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4139953" y="4743627"/>
            <a:ext cx="914400" cy="914400"/>
          </a:xfrm>
          <a:prstGeom prst="rect">
            <a:avLst/>
          </a:prstGeom>
        </p:spPr>
        <p:txBody>
          <a:bodyPr vert="horz" wrap="none" lIns="91440" tIns="45720" rIns="91440" bIns="45720" rtlCol="0" anchor="t" anchorCtr="0">
            <a:normAutofit/>
          </a:bodyPr>
          <a:lstStyle/>
          <a:p>
            <a:pPr marL="0" marR="0" indent="0" algn="r" defTabSz="914400" rtl="0" eaLnBrk="1" fontAlgn="auto" latinLnBrk="0" hangingPunct="1">
              <a:lnSpc>
                <a:spcPct val="100000"/>
              </a:lnSpc>
              <a:spcBef>
                <a:spcPct val="0"/>
              </a:spcBef>
              <a:spcAft>
                <a:spcPts val="0"/>
              </a:spcAft>
              <a:buClrTx/>
              <a:buSzTx/>
              <a:buFontTx/>
              <a:buNone/>
              <a:tabLst/>
            </a:pPr>
            <a:endPar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endParaRPr>
          </a:p>
        </p:txBody>
      </p:sp>
      <p:sp>
        <p:nvSpPr>
          <p:cNvPr id="7" name="Tekstvak 6"/>
          <p:cNvSpPr txBox="1"/>
          <p:nvPr/>
        </p:nvSpPr>
        <p:spPr>
          <a:xfrm>
            <a:off x="4427433" y="4743627"/>
            <a:ext cx="1213102" cy="360039"/>
          </a:xfrm>
          <a:prstGeom prst="rect">
            <a:avLst/>
          </a:prstGeom>
          <a:ln w="12700">
            <a:solidFill>
              <a:schemeClr val="tx1"/>
            </a:solidFill>
          </a:ln>
        </p:spPr>
        <p:txBody>
          <a:bodyPr vert="horz" wrap="none" lIns="91440" tIns="45720" rIns="91440" bIns="45720" rtlCol="0" anchor="t" anchorCtr="0">
            <a:normAutofit fontScale="92500" lnSpcReduction="20000"/>
          </a:bodyPr>
          <a:lstStyle/>
          <a:p>
            <a:pPr marL="0" marR="0" indent="0" defTabSz="914400" rtl="0" eaLnBrk="1" fontAlgn="auto" latinLnBrk="0" hangingPunct="1">
              <a:lnSpc>
                <a:spcPct val="100000"/>
              </a:lnSpc>
              <a:spcBef>
                <a:spcPct val="0"/>
              </a:spcBef>
              <a:spcAft>
                <a:spcPts val="0"/>
              </a:spcAft>
              <a:buClrTx/>
              <a:buSzTx/>
              <a:buFontTx/>
              <a:buNone/>
              <a:tabLst/>
            </a:pPr>
            <a:r>
              <a:rPr kumimoji="0" lang="nl-NL" sz="1050" b="0" i="0" u="none" strike="noStrike" kern="1200" cap="none" spc="0" normalizeH="0" baseline="0" noProof="0" dirty="0" smtClean="0">
                <a:ln>
                  <a:noFill/>
                </a:ln>
                <a:solidFill>
                  <a:schemeClr val="tx1"/>
                </a:solidFill>
                <a:effectLst/>
                <a:uLnTx/>
                <a:uFillTx/>
                <a:latin typeface="Trebuchet MS" pitchFamily="34" charset="0"/>
                <a:ea typeface="+mj-ea"/>
                <a:cs typeface="+mj-cs"/>
              </a:rPr>
              <a:t>Heermoes is bijna</a:t>
            </a:r>
          </a:p>
          <a:p>
            <a:pPr marL="0" marR="0" indent="0" defTabSz="914400" rtl="0" eaLnBrk="1" fontAlgn="auto" latinLnBrk="0" hangingPunct="1">
              <a:lnSpc>
                <a:spcPct val="100000"/>
              </a:lnSpc>
              <a:spcBef>
                <a:spcPct val="0"/>
              </a:spcBef>
              <a:spcAft>
                <a:spcPts val="0"/>
              </a:spcAft>
              <a:buClrTx/>
              <a:buSzTx/>
              <a:buFontTx/>
              <a:buNone/>
              <a:tabLst/>
            </a:pPr>
            <a:r>
              <a:rPr kumimoji="0" lang="nl-NL" sz="1050" b="0" i="0" u="none" strike="noStrike" kern="1200" cap="none" spc="0" normalizeH="0" baseline="0" noProof="0" dirty="0" smtClean="0">
                <a:ln>
                  <a:noFill/>
                </a:ln>
                <a:solidFill>
                  <a:schemeClr val="tx1"/>
                </a:solidFill>
                <a:effectLst/>
                <a:uLnTx/>
                <a:uFillTx/>
                <a:latin typeface="Trebuchet MS" pitchFamily="34" charset="0"/>
                <a:ea typeface="+mj-ea"/>
                <a:cs typeface="+mj-cs"/>
              </a:rPr>
              <a:t> on uit </a:t>
            </a:r>
            <a:r>
              <a:rPr kumimoji="0" lang="nl-NL" sz="1050" b="0" i="0" u="none" strike="noStrike" kern="1200" cap="none" spc="0" normalizeH="0" baseline="0" noProof="0" dirty="0" err="1" smtClean="0">
                <a:ln>
                  <a:noFill/>
                </a:ln>
                <a:solidFill>
                  <a:schemeClr val="tx1"/>
                </a:solidFill>
                <a:effectLst/>
                <a:uLnTx/>
                <a:uFillTx/>
                <a:latin typeface="Trebuchet MS" pitchFamily="34" charset="0"/>
                <a:ea typeface="+mj-ea"/>
                <a:cs typeface="+mj-cs"/>
              </a:rPr>
              <a:t>roeibaar</a:t>
            </a:r>
            <a:endParaRPr kumimoji="0" lang="nl-NL" sz="1050" b="0" i="0" u="none" strike="noStrike" kern="1200" cap="none" spc="0" normalizeH="0" baseline="0" noProof="0" dirty="0" smtClean="0">
              <a:ln>
                <a:noFill/>
              </a:ln>
              <a:solidFill>
                <a:schemeClr val="tx1"/>
              </a:solidFill>
              <a:effectLst/>
              <a:uLnTx/>
              <a:uFillTx/>
              <a:latin typeface="Trebuchet MS" pitchFamily="34" charset="0"/>
              <a:ea typeface="+mj-ea"/>
              <a:cs typeface="+mj-cs"/>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080" y="3501008"/>
            <a:ext cx="1624626" cy="122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vak 7"/>
          <p:cNvSpPr txBox="1"/>
          <p:nvPr/>
        </p:nvSpPr>
        <p:spPr>
          <a:xfrm>
            <a:off x="5915933" y="4732870"/>
            <a:ext cx="1624626" cy="352314"/>
          </a:xfrm>
          <a:prstGeom prst="rect">
            <a:avLst/>
          </a:prstGeom>
          <a:ln w="12700">
            <a:solidFill>
              <a:schemeClr val="tx1"/>
            </a:solidFill>
          </a:ln>
        </p:spPr>
        <p:txBody>
          <a:bodyPr vert="horz" wrap="none" lIns="91440" tIns="45720" rIns="91440" bIns="45720" rtlCol="0" anchor="t" anchorCtr="0">
            <a:normAutofit fontScale="92500" lnSpcReduction="20000"/>
          </a:bodyPr>
          <a:lstStyle/>
          <a:p>
            <a:pPr marL="0" marR="0" indent="0" defTabSz="914400" rtl="0" eaLnBrk="1" fontAlgn="auto" latinLnBrk="0" hangingPunct="1">
              <a:lnSpc>
                <a:spcPct val="100000"/>
              </a:lnSpc>
              <a:spcBef>
                <a:spcPct val="0"/>
              </a:spcBef>
              <a:spcAft>
                <a:spcPts val="0"/>
              </a:spcAft>
              <a:buClrTx/>
              <a:buSzTx/>
              <a:buFontTx/>
              <a:buNone/>
              <a:tabLst/>
            </a:pPr>
            <a:r>
              <a:rPr kumimoji="0" lang="nl-NL" sz="1100" b="0" i="0" u="none" strike="noStrike" kern="1200" cap="none" spc="0" normalizeH="0" baseline="0" noProof="0" dirty="0" smtClean="0">
                <a:ln>
                  <a:noFill/>
                </a:ln>
                <a:solidFill>
                  <a:schemeClr val="tx1"/>
                </a:solidFill>
                <a:effectLst/>
                <a:uLnTx/>
                <a:uFillTx/>
                <a:latin typeface="Trebuchet MS" pitchFamily="34" charset="0"/>
                <a:ea typeface="+mj-ea"/>
                <a:cs typeface="+mj-cs"/>
              </a:rPr>
              <a:t>Zevenblad moeilijk te</a:t>
            </a:r>
          </a:p>
          <a:p>
            <a:pPr marL="0" marR="0" indent="0" defTabSz="914400" rtl="0" eaLnBrk="1" fontAlgn="auto" latinLnBrk="0" hangingPunct="1">
              <a:lnSpc>
                <a:spcPct val="100000"/>
              </a:lnSpc>
              <a:spcBef>
                <a:spcPct val="0"/>
              </a:spcBef>
              <a:spcAft>
                <a:spcPts val="0"/>
              </a:spcAft>
              <a:buClrTx/>
              <a:buSzTx/>
              <a:buFontTx/>
              <a:buNone/>
              <a:tabLst/>
            </a:pPr>
            <a:r>
              <a:rPr kumimoji="0" lang="nl-NL" sz="1100" b="0" i="0" u="none" strike="noStrike" kern="1200" cap="none" spc="0" normalizeH="0" baseline="0" noProof="0" dirty="0" smtClean="0">
                <a:ln>
                  <a:noFill/>
                </a:ln>
                <a:solidFill>
                  <a:schemeClr val="tx1"/>
                </a:solidFill>
                <a:effectLst/>
                <a:uLnTx/>
                <a:uFillTx/>
                <a:latin typeface="Trebuchet MS" pitchFamily="34" charset="0"/>
                <a:ea typeface="+mj-ea"/>
                <a:cs typeface="+mj-cs"/>
              </a:rPr>
              <a:t> bestrijden!</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7802" y="5200827"/>
            <a:ext cx="1445135" cy="1327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6020094" y="5520481"/>
            <a:ext cx="1576242" cy="457200"/>
          </a:xfrm>
          <a:prstGeom prst="rect">
            <a:avLst/>
          </a:prstGeom>
          <a:ln w="12700">
            <a:solidFill>
              <a:schemeClr val="tx1"/>
            </a:solidFill>
          </a:ln>
        </p:spPr>
        <p:txBody>
          <a:bodyPr vert="horz" wrap="none" lIns="91440" tIns="45720" rIns="91440" bIns="45720" rtlCol="0" anchor="t" anchorCtr="0">
            <a:no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nl-NL" sz="1100" b="0" i="0" u="none" strike="noStrike" kern="1200" cap="none" spc="0" normalizeH="0" baseline="0" noProof="0" dirty="0" smtClean="0">
                <a:ln>
                  <a:noFill/>
                </a:ln>
                <a:solidFill>
                  <a:schemeClr val="tx1"/>
                </a:solidFill>
                <a:effectLst/>
                <a:uLnTx/>
                <a:uFillTx/>
                <a:latin typeface="Trebuchet MS" pitchFamily="34" charset="0"/>
                <a:ea typeface="+mj-ea"/>
                <a:cs typeface="+mj-cs"/>
              </a:rPr>
              <a:t>Kweek</a:t>
            </a:r>
            <a:r>
              <a:rPr kumimoji="0" lang="nl-NL" sz="1100" b="0" i="0" u="none" strike="noStrike" kern="1200" cap="none" spc="0" normalizeH="0" noProof="0" dirty="0" smtClean="0">
                <a:ln>
                  <a:noFill/>
                </a:ln>
                <a:solidFill>
                  <a:schemeClr val="tx1"/>
                </a:solidFill>
                <a:effectLst/>
                <a:uLnTx/>
                <a:uFillTx/>
                <a:latin typeface="Trebuchet MS" pitchFamily="34" charset="0"/>
                <a:ea typeface="+mj-ea"/>
                <a:cs typeface="+mj-cs"/>
              </a:rPr>
              <a:t> met</a:t>
            </a:r>
          </a:p>
          <a:p>
            <a:pPr marL="0" marR="0" indent="0" defTabSz="914400" rtl="0" eaLnBrk="1" fontAlgn="auto" latinLnBrk="0" hangingPunct="1">
              <a:lnSpc>
                <a:spcPct val="100000"/>
              </a:lnSpc>
              <a:spcBef>
                <a:spcPct val="0"/>
              </a:spcBef>
              <a:spcAft>
                <a:spcPts val="0"/>
              </a:spcAft>
              <a:buClrTx/>
              <a:buSzTx/>
              <a:buFontTx/>
              <a:buNone/>
              <a:tabLst/>
            </a:pPr>
            <a:r>
              <a:rPr kumimoji="0" lang="nl-NL" sz="1100" b="0" i="0" u="none" strike="noStrike" kern="1200" cap="none" spc="0" normalizeH="0" noProof="0" dirty="0" smtClean="0">
                <a:ln>
                  <a:noFill/>
                </a:ln>
                <a:solidFill>
                  <a:schemeClr val="tx1"/>
                </a:solidFill>
                <a:effectLst/>
                <a:uLnTx/>
                <a:uFillTx/>
                <a:latin typeface="Trebuchet MS" pitchFamily="34" charset="0"/>
                <a:ea typeface="+mj-ea"/>
                <a:cs typeface="+mj-cs"/>
              </a:rPr>
              <a:t> wortelstokken</a:t>
            </a:r>
            <a:endParaRPr kumimoji="0" lang="nl-NL" sz="1100" b="0" i="0" u="none" strike="noStrike" kern="1200" cap="none" spc="0" normalizeH="0" baseline="0" noProof="0" dirty="0" smtClean="0">
              <a:ln>
                <a:noFill/>
              </a:ln>
              <a:solidFill>
                <a:schemeClr val="tx1"/>
              </a:solidFill>
              <a:effectLst/>
              <a:uLnTx/>
              <a:uFillTx/>
              <a:latin typeface="Trebuchet MS" pitchFamily="34" charset="0"/>
              <a:ea typeface="+mj-ea"/>
              <a:cs typeface="+mj-cs"/>
            </a:endParaRPr>
          </a:p>
        </p:txBody>
      </p:sp>
      <p:pic>
        <p:nvPicPr>
          <p:cNvPr id="1029" name="Picture 5">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4987081"/>
            <a:ext cx="1143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p:cNvSpPr txBox="1"/>
          <p:nvPr/>
        </p:nvSpPr>
        <p:spPr>
          <a:xfrm>
            <a:off x="2195736" y="5200827"/>
            <a:ext cx="1584176" cy="297752"/>
          </a:xfrm>
          <a:prstGeom prst="rect">
            <a:avLst/>
          </a:prstGeom>
          <a:ln w="12700">
            <a:solidFill>
              <a:schemeClr val="tx1"/>
            </a:solidFill>
          </a:ln>
        </p:spPr>
        <p:txBody>
          <a:bodyPr vert="horz" wrap="none" lIns="91440" tIns="45720" rIns="91440" bIns="45720" rtlCol="0" anchor="t" anchorCtr="0">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nl-NL" sz="1200" b="0" i="0" u="none" strike="noStrike" kern="1200" cap="none" spc="0" normalizeH="0" baseline="0" noProof="0" dirty="0" err="1" smtClean="0">
                <a:ln>
                  <a:noFill/>
                </a:ln>
                <a:solidFill>
                  <a:schemeClr val="tx1"/>
                </a:solidFill>
                <a:effectLst/>
                <a:uLnTx/>
                <a:uFillTx/>
                <a:latin typeface="Trebuchet MS" pitchFamily="34" charset="0"/>
                <a:ea typeface="+mj-ea"/>
                <a:cs typeface="+mj-cs"/>
              </a:rPr>
              <a:t>Electrisch</a:t>
            </a:r>
            <a:r>
              <a:rPr kumimoji="0" lang="nl-NL" sz="1200" b="0" i="0" u="none" strike="noStrike" kern="1200" cap="none" spc="0" normalizeH="0" baseline="0" noProof="0" dirty="0" smtClean="0">
                <a:ln>
                  <a:noFill/>
                </a:ln>
                <a:solidFill>
                  <a:schemeClr val="tx1"/>
                </a:solidFill>
                <a:effectLst/>
                <a:uLnTx/>
                <a:uFillTx/>
                <a:latin typeface="Trebuchet MS" pitchFamily="34" charset="0"/>
                <a:ea typeface="+mj-ea"/>
                <a:cs typeface="+mj-cs"/>
              </a:rPr>
              <a:t> schoffelen</a:t>
            </a:r>
          </a:p>
        </p:txBody>
      </p:sp>
    </p:spTree>
    <p:extLst>
      <p:ext uri="{BB962C8B-B14F-4D97-AF65-F5344CB8AC3E}">
        <p14:creationId xmlns:p14="http://schemas.microsoft.com/office/powerpoint/2010/main" val="192563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Groenafval van houtig materiaal</a:t>
            </a:r>
            <a:endParaRPr lang="nl-NL" dirty="0"/>
          </a:p>
        </p:txBody>
      </p:sp>
      <p:sp>
        <p:nvSpPr>
          <p:cNvPr id="3" name="Tijdelijke aanduiding voor inhoud 2"/>
          <p:cNvSpPr>
            <a:spLocks noGrp="1"/>
          </p:cNvSpPr>
          <p:nvPr>
            <p:ph idx="1"/>
          </p:nvPr>
        </p:nvSpPr>
        <p:spPr>
          <a:xfrm>
            <a:off x="457200" y="1600200"/>
            <a:ext cx="3826768" cy="4525963"/>
          </a:xfrm>
        </p:spPr>
        <p:txBody>
          <a:bodyPr>
            <a:normAutofit fontScale="92500" lnSpcReduction="20000"/>
          </a:bodyPr>
          <a:lstStyle/>
          <a:p>
            <a:r>
              <a:rPr lang="nl-NL" dirty="0" smtClean="0"/>
              <a:t>Snoeiafval kan je op rillen laten liggen in een grote tuin, wanneer dat niet kan kun je dit versnipperen en als afdeklaag in een border achter laten.</a:t>
            </a:r>
          </a:p>
          <a:p>
            <a:r>
              <a:rPr lang="nl-NL" dirty="0" smtClean="0"/>
              <a:t>Wanneer dit helemaal niet kan wordt dit afgevoerd en bij een groen recycle bedrijf daar wordt het versnipperd, gecomposteerd of gechipt en komt het in de bio-verbrander, zodoende kan er elektriciteit worden opgewekt.</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192" y="1052736"/>
            <a:ext cx="2480276"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703" y="2723082"/>
            <a:ext cx="2016224" cy="1129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620" y="4581469"/>
            <a:ext cx="1914391" cy="142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426033" y="2356459"/>
            <a:ext cx="2448272" cy="360040"/>
          </a:xfrm>
          <a:prstGeom prst="rect">
            <a:avLst/>
          </a:prstGeom>
          <a:ln w="12700">
            <a:solidFill>
              <a:schemeClr val="tx1"/>
            </a:solidFill>
          </a:ln>
        </p:spPr>
        <p:txBody>
          <a:bodyPr vert="horz" wrap="none" lIns="91440" tIns="45720" rIns="91440" bIns="45720" rtlCol="0" anchor="t" anchorCtr="0">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rPr>
              <a:t>Takken op een ril leggen</a:t>
            </a:r>
          </a:p>
        </p:txBody>
      </p:sp>
      <p:sp>
        <p:nvSpPr>
          <p:cNvPr id="5" name="Tekstvak 4"/>
          <p:cNvSpPr txBox="1"/>
          <p:nvPr/>
        </p:nvSpPr>
        <p:spPr>
          <a:xfrm>
            <a:off x="4414703" y="3861389"/>
            <a:ext cx="2074118" cy="360040"/>
          </a:xfrm>
          <a:prstGeom prst="rect">
            <a:avLst/>
          </a:prstGeom>
          <a:ln w="12700">
            <a:solidFill>
              <a:schemeClr val="tx1"/>
            </a:solidFill>
          </a:ln>
        </p:spPr>
        <p:txBody>
          <a:bodyPr vert="horz" wrap="none" lIns="91440" tIns="45720" rIns="91440" bIns="45720" rtlCol="0" anchor="t" anchorCtr="0">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rPr>
              <a:t>Takken versnipperen</a:t>
            </a:r>
          </a:p>
        </p:txBody>
      </p:sp>
      <p:sp>
        <p:nvSpPr>
          <p:cNvPr id="6" name="Tekstvak 5"/>
          <p:cNvSpPr txBox="1"/>
          <p:nvPr/>
        </p:nvSpPr>
        <p:spPr>
          <a:xfrm>
            <a:off x="4465620" y="6033195"/>
            <a:ext cx="1584176" cy="348133"/>
          </a:xfrm>
          <a:prstGeom prst="rect">
            <a:avLst/>
          </a:prstGeom>
          <a:ln w="12700">
            <a:solidFill>
              <a:schemeClr val="tx1"/>
            </a:solidFill>
          </a:ln>
        </p:spPr>
        <p:txBody>
          <a:bodyPr vert="horz" wrap="none" lIns="91440" tIns="45720" rIns="91440" bIns="45720" rtlCol="0" anchor="t" anchorCtr="0">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rPr>
              <a:t>Takken chippen</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2723082"/>
            <a:ext cx="1584176" cy="118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6660232" y="3909685"/>
            <a:ext cx="1930102" cy="309606"/>
          </a:xfrm>
          <a:prstGeom prst="rect">
            <a:avLst/>
          </a:prstGeom>
          <a:ln w="12700">
            <a:solidFill>
              <a:schemeClr val="tx1"/>
            </a:solidFill>
          </a:ln>
        </p:spPr>
        <p:txBody>
          <a:bodyPr vert="horz" wrap="none" lIns="91440" tIns="45720" rIns="91440" bIns="45720" rtlCol="0" anchor="t" anchorCtr="0">
            <a:normAutofit fontScale="92500" lnSpcReduction="10000"/>
          </a:bodyPr>
          <a:lstStyle/>
          <a:p>
            <a:pPr marL="0" marR="0" indent="0" defTabSz="914400" rtl="0" eaLnBrk="1" fontAlgn="auto" latinLnBrk="0" hangingPunct="1">
              <a:lnSpc>
                <a:spcPct val="100000"/>
              </a:lnSpc>
              <a:spcBef>
                <a:spcPct val="0"/>
              </a:spcBef>
              <a:spcAft>
                <a:spcPts val="0"/>
              </a:spcAft>
              <a:buClrTx/>
              <a:buSzTx/>
              <a:buFontTx/>
              <a:buNone/>
              <a:tabLst/>
            </a:pPr>
            <a:r>
              <a:rPr kumimoji="0" lang="nl-NL" sz="1600" b="0" i="0" u="none" strike="noStrike" kern="1200" cap="none" spc="0" normalizeH="0" baseline="0" noProof="0" dirty="0" smtClean="0">
                <a:ln>
                  <a:noFill/>
                </a:ln>
                <a:solidFill>
                  <a:schemeClr val="tx1"/>
                </a:solidFill>
                <a:effectLst/>
                <a:uLnTx/>
                <a:uFillTx/>
                <a:latin typeface="Trebuchet MS" pitchFamily="34" charset="0"/>
                <a:ea typeface="+mj-ea"/>
                <a:cs typeface="+mj-cs"/>
              </a:rPr>
              <a:t>Compost installatie</a:t>
            </a:r>
          </a:p>
        </p:txBody>
      </p:sp>
    </p:spTree>
    <p:extLst>
      <p:ext uri="{BB962C8B-B14F-4D97-AF65-F5344CB8AC3E}">
        <p14:creationId xmlns:p14="http://schemas.microsoft.com/office/powerpoint/2010/main" val="2644766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Kunststoffen</a:t>
            </a:r>
            <a:endParaRPr lang="nl-NL" dirty="0"/>
          </a:p>
        </p:txBody>
      </p:sp>
      <p:sp>
        <p:nvSpPr>
          <p:cNvPr id="3" name="Tijdelijke aanduiding voor inhoud 2"/>
          <p:cNvSpPr>
            <a:spLocks noGrp="1"/>
          </p:cNvSpPr>
          <p:nvPr>
            <p:ph idx="1"/>
          </p:nvPr>
        </p:nvSpPr>
        <p:spPr>
          <a:xfrm>
            <a:off x="457200" y="1600200"/>
            <a:ext cx="3682752" cy="4525963"/>
          </a:xfrm>
        </p:spPr>
        <p:txBody>
          <a:bodyPr/>
          <a:lstStyle/>
          <a:p>
            <a:r>
              <a:rPr lang="nl-NL" smtClean="0"/>
              <a:t>Kunststof kan verwerkt worden tot nieuwe PVC producten</a:t>
            </a:r>
          </a:p>
          <a:p>
            <a:r>
              <a:rPr lang="nl-NL" dirty="0" smtClean="0"/>
              <a:t>Met een grijper nemen we eerst het verschillende afval uit de berm of border, vervolgens gaan we dit scheiden en inleveren in de speciaal hiervoor geschikte bakken</a:t>
            </a:r>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700809"/>
            <a:ext cx="3744416" cy="151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4290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5157192"/>
            <a:ext cx="24193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136431"/>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66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Blik</a:t>
            </a:r>
            <a:endParaRPr lang="nl-NL" dirty="0"/>
          </a:p>
        </p:txBody>
      </p:sp>
      <p:sp>
        <p:nvSpPr>
          <p:cNvPr id="3" name="Tijdelijke aanduiding voor inhoud 2"/>
          <p:cNvSpPr>
            <a:spLocks noGrp="1"/>
          </p:cNvSpPr>
          <p:nvPr>
            <p:ph idx="1"/>
          </p:nvPr>
        </p:nvSpPr>
        <p:spPr>
          <a:xfrm>
            <a:off x="457200" y="1600200"/>
            <a:ext cx="5482952" cy="4525963"/>
          </a:xfrm>
        </p:spPr>
        <p:txBody>
          <a:bodyPr>
            <a:normAutofit fontScale="62500" lnSpcReduction="20000"/>
          </a:bodyPr>
          <a:lstStyle/>
          <a:p>
            <a:r>
              <a:rPr lang="nl-NL" dirty="0" smtClean="0"/>
              <a:t>Recycling van blik</a:t>
            </a:r>
          </a:p>
          <a:p>
            <a:r>
              <a:rPr lang="nl-NL" dirty="0" smtClean="0"/>
              <a:t>Blik is 100% recyclebaar. Een leeg blikje mag je gewoon in de afvalbak weggooien.</a:t>
            </a:r>
          </a:p>
          <a:p>
            <a:r>
              <a:rPr lang="nl-NL" dirty="0" smtClean="0"/>
              <a:t>Met behulp van magneten wordt het eenvoudig uit de afvalstroom gehaald.</a:t>
            </a:r>
          </a:p>
          <a:p>
            <a:r>
              <a:rPr lang="nl-NL" dirty="0" smtClean="0"/>
              <a:t>Blik is het enige verpakkingsmateriaal waar geen aparte inzamelingsbak voor nodig is. </a:t>
            </a:r>
          </a:p>
          <a:p>
            <a:r>
              <a:rPr lang="nl-NL" dirty="0" smtClean="0"/>
              <a:t>Erg handig voor de gebruiker die op een hele eenvoudige manier milieuvriendelijk bezig kan zijn.</a:t>
            </a:r>
          </a:p>
          <a:p>
            <a:endParaRPr lang="nl-NL" dirty="0" smtClean="0"/>
          </a:p>
          <a:p>
            <a:r>
              <a:rPr lang="nl-NL" dirty="0" smtClean="0"/>
              <a:t>In Nederland wordt meer dan 91% van alle blikverpakkingen hergebruikt.</a:t>
            </a:r>
          </a:p>
          <a:p>
            <a:endParaRPr lang="nl-NL" dirty="0" smtClean="0"/>
          </a:p>
          <a:p>
            <a:r>
              <a:rPr lang="nl-NL" dirty="0" smtClean="0"/>
              <a:t>Blik is ook nog eens oneindig recyclebaar zonder dat het materiaal kwaliteit verliest.</a:t>
            </a:r>
          </a:p>
          <a:p>
            <a:r>
              <a:rPr lang="nl-NL" dirty="0" smtClean="0"/>
              <a:t>Hierdoor zijn dus weinig nieuwe grondstoffen nodig voor de productie en kan veel worden bespaard op energieverbruik en CO2 uitstoot.</a:t>
            </a:r>
          </a:p>
          <a:p>
            <a:endParaRPr lang="nl-NL" dirty="0" smtClean="0"/>
          </a:p>
          <a:p>
            <a:r>
              <a:rPr lang="nl-NL" dirty="0" smtClean="0"/>
              <a:t>Bekijk hier het filmpje "Ik recycle blik" waarin je kan zien wat er met je lege blikje gebeurd.</a:t>
            </a:r>
            <a:endParaRPr lang="nl-N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556792"/>
            <a:ext cx="1805385" cy="1395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3890" y="5517232"/>
            <a:ext cx="1949401" cy="92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9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Plastic</a:t>
            </a:r>
            <a:endParaRPr lang="nl-NL" dirty="0"/>
          </a:p>
        </p:txBody>
      </p:sp>
      <p:sp>
        <p:nvSpPr>
          <p:cNvPr id="3" name="Tijdelijke aanduiding voor inhoud 2"/>
          <p:cNvSpPr>
            <a:spLocks noGrp="1"/>
          </p:cNvSpPr>
          <p:nvPr>
            <p:ph idx="1"/>
          </p:nvPr>
        </p:nvSpPr>
        <p:spPr>
          <a:xfrm>
            <a:off x="457200" y="1600200"/>
            <a:ext cx="3538736" cy="4525963"/>
          </a:xfrm>
        </p:spPr>
        <p:txBody>
          <a:bodyPr/>
          <a:lstStyle/>
          <a:p>
            <a:r>
              <a:rPr lang="nl-NL" dirty="0" smtClean="0"/>
              <a:t>De gemeente Utrecht heeft een andere manier van afval scheiden, in de film hiernaast komt dit goed in beeld.</a:t>
            </a:r>
          </a:p>
          <a:p>
            <a:endParaRPr lang="nl-NL" dirty="0"/>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700808"/>
            <a:ext cx="3942894" cy="329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957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Glas</a:t>
            </a:r>
            <a:endParaRPr lang="nl-NL" dirty="0"/>
          </a:p>
        </p:txBody>
      </p:sp>
      <p:sp>
        <p:nvSpPr>
          <p:cNvPr id="3" name="Tijdelijke aanduiding voor inhoud 2"/>
          <p:cNvSpPr>
            <a:spLocks noGrp="1"/>
          </p:cNvSpPr>
          <p:nvPr>
            <p:ph idx="1"/>
          </p:nvPr>
        </p:nvSpPr>
        <p:spPr>
          <a:xfrm>
            <a:off x="457200" y="1600200"/>
            <a:ext cx="4186808" cy="4525963"/>
          </a:xfrm>
        </p:spPr>
        <p:txBody>
          <a:bodyPr/>
          <a:lstStyle/>
          <a:p>
            <a:r>
              <a:rPr lang="nl-NL" dirty="0" smtClean="0"/>
              <a:t>In het filmpje hiernaast zie je hoe glas gerecycled wordt.</a:t>
            </a:r>
            <a:endParaRPr lang="nl-NL" dirty="0"/>
          </a:p>
        </p:txBody>
      </p:sp>
      <p:pic>
        <p:nvPicPr>
          <p:cNvPr id="409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00808"/>
            <a:ext cx="2739232" cy="209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517778"/>
      </p:ext>
    </p:extLst>
  </p:cSld>
  <p:clrMapOvr>
    <a:masterClrMapping/>
  </p:clrMapOvr>
</p:sld>
</file>

<file path=ppt/theme/theme1.xml><?xml version="1.0" encoding="utf-8"?>
<a:theme xmlns:a="http://schemas.openxmlformats.org/drawingml/2006/main" name="IPC_ppt_02_titel_onderwerp">
  <a:themeElements>
    <a:clrScheme name="Nutriad">
      <a:dk1>
        <a:srgbClr val="707173"/>
      </a:dk1>
      <a:lt1>
        <a:sysClr val="window" lastClr="FFFFFF"/>
      </a:lt1>
      <a:dk2>
        <a:srgbClr val="0076BD"/>
      </a:dk2>
      <a:lt2>
        <a:srgbClr val="C8D54F"/>
      </a:lt2>
      <a:accent1>
        <a:srgbClr val="53A7D8"/>
      </a:accent1>
      <a:accent2>
        <a:srgbClr val="B0DFF5"/>
      </a:accent2>
      <a:accent3>
        <a:srgbClr val="7AB51D"/>
      </a:accent3>
      <a:accent4>
        <a:srgbClr val="97BF0D"/>
      </a:accent4>
      <a:accent5>
        <a:srgbClr val="0076BD"/>
      </a:accent5>
      <a:accent6>
        <a:srgbClr val="C8D54F"/>
      </a:accent6>
      <a:hlink>
        <a:srgbClr val="0076BD"/>
      </a:hlink>
      <a:folHlink>
        <a:srgbClr val="7AB51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chorCtr="0">
        <a:normAutofit/>
      </a:bodyPr>
      <a:lstStyle>
        <a:defPPr marL="0" marR="0" indent="0" algn="r" defTabSz="9144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smtClean="0">
            <a:ln>
              <a:noFill/>
            </a:ln>
            <a:solidFill>
              <a:schemeClr val="tx1"/>
            </a:solidFill>
            <a:effectLst/>
            <a:uLnTx/>
            <a:uFillTx/>
            <a:latin typeface="Trebuchet MS" pitchFamily="34" charset="0"/>
            <a:ea typeface="+mj-ea"/>
            <a:cs typeface="+mj-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2667</TotalTime>
  <Words>787</Words>
  <Application>Microsoft Office PowerPoint</Application>
  <PresentationFormat>Diavoorstelling (4:3)</PresentationFormat>
  <Paragraphs>102</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Franklin Gothic Book</vt:lpstr>
      <vt:lpstr>Trebuchet MS</vt:lpstr>
      <vt:lpstr>IPC_ppt_02_titel_onderwerp</vt:lpstr>
      <vt:lpstr>Uitvoeren van opruimwerkzaamheden</vt:lpstr>
      <vt:lpstr>Wat is afval?</vt:lpstr>
      <vt:lpstr>De volgende categorieën afval uit de twintigste en eenentwintigste eeuw kunnen bijvoorbeeld worden onderscheiden: </vt:lpstr>
      <vt:lpstr>Afval dat wij tegenkomen in de groenvoorziening</vt:lpstr>
      <vt:lpstr>Groenafval van houtig materiaal</vt:lpstr>
      <vt:lpstr>Kunststoffen</vt:lpstr>
      <vt:lpstr>Blik</vt:lpstr>
      <vt:lpstr>Plastic</vt:lpstr>
      <vt:lpstr>Glas</vt:lpstr>
      <vt:lpstr>Papier</vt:lpstr>
      <vt:lpstr>Restafval</vt:lpstr>
      <vt:lpstr>Opdracht:</vt:lpstr>
      <vt:lpstr>Afval scheiden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Stappenplan  Hoe plant je een boom</dc:title>
  <dc:creator>Mirjam van den Berg</dc:creator>
  <cp:lastModifiedBy>Mulder, Hans</cp:lastModifiedBy>
  <cp:revision>123</cp:revision>
  <dcterms:created xsi:type="dcterms:W3CDTF">2019-06-24T13:21:33Z</dcterms:created>
  <dcterms:modified xsi:type="dcterms:W3CDTF">2020-03-23T09:36:42Z</dcterms:modified>
</cp:coreProperties>
</file>